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8"/>
  </p:notesMasterIdLst>
  <p:handoutMasterIdLst>
    <p:handoutMasterId r:id="rId39"/>
  </p:handoutMasterIdLst>
  <p:sldIdLst>
    <p:sldId id="256" r:id="rId2"/>
    <p:sldId id="257" r:id="rId3"/>
    <p:sldId id="272" r:id="rId4"/>
    <p:sldId id="273" r:id="rId5"/>
    <p:sldId id="274" r:id="rId6"/>
    <p:sldId id="258" r:id="rId7"/>
    <p:sldId id="275" r:id="rId8"/>
    <p:sldId id="259" r:id="rId9"/>
    <p:sldId id="276" r:id="rId10"/>
    <p:sldId id="264" r:id="rId11"/>
    <p:sldId id="277" r:id="rId12"/>
    <p:sldId id="263" r:id="rId13"/>
    <p:sldId id="278" r:id="rId14"/>
    <p:sldId id="279" r:id="rId15"/>
    <p:sldId id="280" r:id="rId16"/>
    <p:sldId id="281" r:id="rId17"/>
    <p:sldId id="262" r:id="rId18"/>
    <p:sldId id="283" r:id="rId19"/>
    <p:sldId id="282" r:id="rId20"/>
    <p:sldId id="284" r:id="rId21"/>
    <p:sldId id="265" r:id="rId22"/>
    <p:sldId id="285" r:id="rId23"/>
    <p:sldId id="261" r:id="rId24"/>
    <p:sldId id="260" r:id="rId25"/>
    <p:sldId id="268" r:id="rId26"/>
    <p:sldId id="287" r:id="rId27"/>
    <p:sldId id="286" r:id="rId28"/>
    <p:sldId id="266" r:id="rId29"/>
    <p:sldId id="288" r:id="rId30"/>
    <p:sldId id="290" r:id="rId31"/>
    <p:sldId id="289" r:id="rId32"/>
    <p:sldId id="271" r:id="rId33"/>
    <p:sldId id="291" r:id="rId34"/>
    <p:sldId id="292" r:id="rId35"/>
    <p:sldId id="270" r:id="rId36"/>
    <p:sldId id="294" r:id="rId3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1pPr>
    <a:lvl2pPr marL="4572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2pPr>
    <a:lvl3pPr marL="9144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3pPr>
    <a:lvl4pPr marL="13716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4pPr>
    <a:lvl5pPr marL="18288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5pPr>
    <a:lvl6pPr marL="2286000" algn="l" defTabSz="914400" rtl="0" eaLnBrk="1" latinLnBrk="0" hangingPunct="1">
      <a:defRPr kern="1200">
        <a:solidFill>
          <a:schemeClr val="tx1"/>
        </a:solidFill>
        <a:latin typeface="Lucida Sans Unicode" panose="020B0602030504020204" pitchFamily="34" charset="0"/>
        <a:ea typeface="+mn-ea"/>
        <a:cs typeface="+mn-cs"/>
      </a:defRPr>
    </a:lvl6pPr>
    <a:lvl7pPr marL="2743200" algn="l" defTabSz="914400" rtl="0" eaLnBrk="1" latinLnBrk="0" hangingPunct="1">
      <a:defRPr kern="1200">
        <a:solidFill>
          <a:schemeClr val="tx1"/>
        </a:solidFill>
        <a:latin typeface="Lucida Sans Unicode" panose="020B0602030504020204" pitchFamily="34" charset="0"/>
        <a:ea typeface="+mn-ea"/>
        <a:cs typeface="+mn-cs"/>
      </a:defRPr>
    </a:lvl7pPr>
    <a:lvl8pPr marL="3200400" algn="l" defTabSz="914400" rtl="0" eaLnBrk="1" latinLnBrk="0" hangingPunct="1">
      <a:defRPr kern="1200">
        <a:solidFill>
          <a:schemeClr val="tx1"/>
        </a:solidFill>
        <a:latin typeface="Lucida Sans Unicode" panose="020B0602030504020204" pitchFamily="34" charset="0"/>
        <a:ea typeface="+mn-ea"/>
        <a:cs typeface="+mn-cs"/>
      </a:defRPr>
    </a:lvl8pPr>
    <a:lvl9pPr marL="3657600" algn="l" defTabSz="914400" rtl="0" eaLnBrk="1" latinLnBrk="0" hangingPunct="1">
      <a:defRPr kern="1200">
        <a:solidFill>
          <a:schemeClr val="tx1"/>
        </a:solidFill>
        <a:latin typeface="Lucida Sans Unicode" panose="020B0602030504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95" autoAdjust="0"/>
    <p:restoredTop sz="96673" autoAdjust="0"/>
  </p:normalViewPr>
  <p:slideViewPr>
    <p:cSldViewPr>
      <p:cViewPr varScale="1">
        <p:scale>
          <a:sx n="99" d="100"/>
          <a:sy n="99" d="100"/>
        </p:scale>
        <p:origin x="1302" y="9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notesViewPr>
    <p:cSldViewPr>
      <p:cViewPr varScale="1">
        <p:scale>
          <a:sx n="72" d="100"/>
          <a:sy n="72" d="100"/>
        </p:scale>
        <p:origin x="3252" y="78"/>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76161B-0F99-FA9C-9D97-CC2EFA362173}"/>
              </a:ext>
            </a:extLst>
          </p:cNvPr>
          <p:cNvSpPr>
            <a:spLocks noGrp="1"/>
          </p:cNvSpPr>
          <p:nvPr>
            <p:ph type="hdr" sz="quarter"/>
          </p:nvPr>
        </p:nvSpPr>
        <p:spPr>
          <a:xfrm>
            <a:off x="0" y="1"/>
            <a:ext cx="3170583" cy="480388"/>
          </a:xfrm>
          <a:prstGeom prst="rect">
            <a:avLst/>
          </a:prstGeom>
        </p:spPr>
        <p:txBody>
          <a:bodyPr vert="horz" lIns="96654" tIns="48327" rIns="96654" bIns="48327" rtlCol="0"/>
          <a:lstStyle>
            <a:lvl1pPr algn="l" eaLnBrk="1" fontAlgn="auto" hangingPunct="1">
              <a:spcBef>
                <a:spcPts val="0"/>
              </a:spcBef>
              <a:spcAft>
                <a:spcPts val="0"/>
              </a:spcAft>
              <a:defRPr sz="1200">
                <a:latin typeface="+mn-lt"/>
              </a:defRPr>
            </a:lvl1pPr>
          </a:lstStyle>
          <a:p>
            <a:pPr>
              <a:defRPr/>
            </a:pPr>
            <a:endParaRPr lang="en-US" sz="1000" dirty="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9A6AA236-5FFE-EFA0-F599-AF8435575B8A}"/>
              </a:ext>
            </a:extLst>
          </p:cNvPr>
          <p:cNvSpPr>
            <a:spLocks noGrp="1"/>
          </p:cNvSpPr>
          <p:nvPr>
            <p:ph type="dt" sz="quarter" idx="1"/>
          </p:nvPr>
        </p:nvSpPr>
        <p:spPr>
          <a:xfrm>
            <a:off x="4142962" y="1"/>
            <a:ext cx="3170583" cy="480388"/>
          </a:xfrm>
          <a:prstGeom prst="rect">
            <a:avLst/>
          </a:prstGeom>
        </p:spPr>
        <p:txBody>
          <a:bodyPr vert="horz" lIns="96654" tIns="48327" rIns="96654" bIns="48327" rtlCol="0"/>
          <a:lstStyle>
            <a:lvl1pPr algn="r" eaLnBrk="1" fontAlgn="auto" hangingPunct="1">
              <a:spcBef>
                <a:spcPts val="0"/>
              </a:spcBef>
              <a:spcAft>
                <a:spcPts val="0"/>
              </a:spcAft>
              <a:defRPr sz="1200">
                <a:latin typeface="+mn-lt"/>
              </a:defRPr>
            </a:lvl1pPr>
          </a:lstStyle>
          <a:p>
            <a:pPr>
              <a:defRPr/>
            </a:pPr>
            <a:r>
              <a:rPr lang="en-US" sz="1000">
                <a:latin typeface="Arial" panose="020B0604020202020204" pitchFamily="34" charset="0"/>
                <a:cs typeface="Arial" panose="020B0604020202020204" pitchFamily="34" charset="0"/>
              </a:rPr>
              <a:t>10/25/2026 am</a:t>
            </a:r>
            <a:endParaRPr lang="en-US" sz="1000"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AC4DFB38-D8CF-9210-67F2-B7CC39062113}"/>
              </a:ext>
            </a:extLst>
          </p:cNvPr>
          <p:cNvSpPr>
            <a:spLocks noGrp="1"/>
          </p:cNvSpPr>
          <p:nvPr>
            <p:ph type="ftr" sz="quarter" idx="2"/>
          </p:nvPr>
        </p:nvSpPr>
        <p:spPr>
          <a:xfrm>
            <a:off x="0" y="9119174"/>
            <a:ext cx="3170583" cy="480388"/>
          </a:xfrm>
          <a:prstGeom prst="rect">
            <a:avLst/>
          </a:prstGeom>
        </p:spPr>
        <p:txBody>
          <a:bodyPr vert="horz" lIns="96654" tIns="48327" rIns="96654" bIns="48327" rtlCol="0" anchor="b"/>
          <a:lstStyle>
            <a:lvl1pPr algn="l" eaLnBrk="1" fontAlgn="auto" hangingPunct="1">
              <a:spcBef>
                <a:spcPts val="0"/>
              </a:spcBef>
              <a:spcAft>
                <a:spcPts val="0"/>
              </a:spcAft>
              <a:defRPr sz="1200">
                <a:latin typeface="+mn-lt"/>
              </a:defRPr>
            </a:lvl1pPr>
          </a:lstStyle>
          <a:p>
            <a:pPr>
              <a:defRPr/>
            </a:pPr>
            <a:r>
              <a:rPr lang="en-US" sz="1000">
                <a:latin typeface="Arial" panose="020B0604020202020204" pitchFamily="34" charset="0"/>
                <a:cs typeface="Arial" panose="020B0604020202020204" pitchFamily="34" charset="0"/>
              </a:rPr>
              <a:t>Randy Childs</a:t>
            </a:r>
            <a:endParaRPr lang="en-US" sz="10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52D49D2-932B-63E7-DBBF-B8D56A89BACB}"/>
              </a:ext>
            </a:extLst>
          </p:cNvPr>
          <p:cNvSpPr>
            <a:spLocks noGrp="1"/>
          </p:cNvSpPr>
          <p:nvPr>
            <p:ph type="sldNum" sz="quarter" idx="3"/>
          </p:nvPr>
        </p:nvSpPr>
        <p:spPr>
          <a:xfrm>
            <a:off x="4142962" y="9119174"/>
            <a:ext cx="3170583" cy="480388"/>
          </a:xfrm>
          <a:prstGeom prst="rect">
            <a:avLst/>
          </a:prstGeom>
        </p:spPr>
        <p:txBody>
          <a:bodyPr vert="horz" wrap="square" lIns="96654" tIns="48327" rIns="96654" bIns="48327" numCol="1" anchor="b" anchorCtr="0" compatLnSpc="1">
            <a:prstTxWarp prst="textNoShape">
              <a:avLst/>
            </a:prstTxWarp>
          </a:bodyPr>
          <a:lstStyle>
            <a:lvl1pPr algn="r" eaLnBrk="1" hangingPunct="1">
              <a:defRPr sz="1200">
                <a:latin typeface="Calibri" panose="020F0502020204030204" pitchFamily="34" charset="0"/>
              </a:defRPr>
            </a:lvl1pPr>
          </a:lstStyle>
          <a:p>
            <a:fld id="{5A424C66-35E6-404E-A72F-EABD32E49D7A}" type="slidenum">
              <a:rPr lang="en-US" altLang="en-US" sz="1000">
                <a:latin typeface="Arial" panose="020B0604020202020204" pitchFamily="34" charset="0"/>
                <a:cs typeface="Arial" panose="020B0604020202020204" pitchFamily="34" charset="0"/>
              </a:rPr>
              <a:pPr/>
              <a:t>‹#›</a:t>
            </a:fld>
            <a:endParaRPr lang="en-US"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9ACF14-10DE-58A9-DA11-69EF7060A9B3}"/>
              </a:ext>
            </a:extLst>
          </p:cNvPr>
          <p:cNvSpPr>
            <a:spLocks noGrp="1"/>
          </p:cNvSpPr>
          <p:nvPr>
            <p:ph type="hdr" sz="quarter"/>
          </p:nvPr>
        </p:nvSpPr>
        <p:spPr>
          <a:xfrm>
            <a:off x="0" y="1"/>
            <a:ext cx="3170583" cy="480388"/>
          </a:xfrm>
          <a:prstGeom prst="rect">
            <a:avLst/>
          </a:prstGeom>
        </p:spPr>
        <p:txBody>
          <a:bodyPr vert="horz" lIns="96654" tIns="48327" rIns="96654" bIns="48327" rtlCol="0"/>
          <a:lstStyle>
            <a:lvl1pPr algn="l" eaLnBrk="1" fontAlgn="auto" hangingPunct="1">
              <a:spcBef>
                <a:spcPts val="0"/>
              </a:spcBef>
              <a:spcAft>
                <a:spcPts val="0"/>
              </a:spcAft>
              <a:defRPr sz="1200">
                <a:latin typeface="Verdana" panose="020B0604030504040204" pitchFamily="34" charset="0"/>
              </a:defRPr>
            </a:lvl1pPr>
          </a:lstStyle>
          <a:p>
            <a:pPr>
              <a:defRPr/>
            </a:pPr>
            <a:endParaRPr lang="en-US" dirty="0"/>
          </a:p>
        </p:txBody>
      </p:sp>
      <p:sp>
        <p:nvSpPr>
          <p:cNvPr id="3" name="Date Placeholder 2">
            <a:extLst>
              <a:ext uri="{FF2B5EF4-FFF2-40B4-BE49-F238E27FC236}">
                <a16:creationId xmlns:a16="http://schemas.microsoft.com/office/drawing/2014/main" id="{AF4FECD1-2F01-5211-E804-AC57C1A559A6}"/>
              </a:ext>
            </a:extLst>
          </p:cNvPr>
          <p:cNvSpPr>
            <a:spLocks noGrp="1"/>
          </p:cNvSpPr>
          <p:nvPr>
            <p:ph type="dt" idx="1"/>
          </p:nvPr>
        </p:nvSpPr>
        <p:spPr>
          <a:xfrm>
            <a:off x="4142962" y="1"/>
            <a:ext cx="3170583" cy="480388"/>
          </a:xfrm>
          <a:prstGeom prst="rect">
            <a:avLst/>
          </a:prstGeom>
        </p:spPr>
        <p:txBody>
          <a:bodyPr vert="horz" lIns="96654" tIns="48327" rIns="96654" bIns="48327" rtlCol="0"/>
          <a:lstStyle>
            <a:lvl1pPr algn="r" eaLnBrk="1" fontAlgn="auto" hangingPunct="1">
              <a:spcBef>
                <a:spcPts val="0"/>
              </a:spcBef>
              <a:spcAft>
                <a:spcPts val="0"/>
              </a:spcAft>
              <a:defRPr sz="1200">
                <a:latin typeface="Verdana" panose="020B0604030504040204" pitchFamily="34" charset="0"/>
              </a:defRPr>
            </a:lvl1pPr>
          </a:lstStyle>
          <a:p>
            <a:pPr>
              <a:defRPr/>
            </a:pPr>
            <a:r>
              <a:rPr lang="en-US"/>
              <a:t>10/25/2026 am</a:t>
            </a:r>
            <a:endParaRPr lang="en-US" dirty="0"/>
          </a:p>
        </p:txBody>
      </p:sp>
      <p:sp>
        <p:nvSpPr>
          <p:cNvPr id="4" name="Slide Image Placeholder 3">
            <a:extLst>
              <a:ext uri="{FF2B5EF4-FFF2-40B4-BE49-F238E27FC236}">
                <a16:creationId xmlns:a16="http://schemas.microsoft.com/office/drawing/2014/main" id="{71DE432E-A728-EAC0-ADD7-82D38F8FD24C}"/>
              </a:ext>
            </a:extLst>
          </p:cNvPr>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4" tIns="48327" rIns="96654" bIns="48327" rtlCol="0" anchor="ctr"/>
          <a:lstStyle/>
          <a:p>
            <a:pPr lvl="0"/>
            <a:endParaRPr lang="en-US" noProof="0" dirty="0"/>
          </a:p>
        </p:txBody>
      </p:sp>
      <p:sp>
        <p:nvSpPr>
          <p:cNvPr id="5" name="Notes Placeholder 4">
            <a:extLst>
              <a:ext uri="{FF2B5EF4-FFF2-40B4-BE49-F238E27FC236}">
                <a16:creationId xmlns:a16="http://schemas.microsoft.com/office/drawing/2014/main" id="{C5617C78-D13F-F34B-22C5-BCEE30E8960E}"/>
              </a:ext>
            </a:extLst>
          </p:cNvPr>
          <p:cNvSpPr>
            <a:spLocks noGrp="1"/>
          </p:cNvSpPr>
          <p:nvPr>
            <p:ph type="body" sz="quarter" idx="3"/>
          </p:nvPr>
        </p:nvSpPr>
        <p:spPr>
          <a:xfrm>
            <a:off x="732183" y="4561226"/>
            <a:ext cx="5850835" cy="4320213"/>
          </a:xfrm>
          <a:prstGeom prst="rect">
            <a:avLst/>
          </a:prstGeom>
        </p:spPr>
        <p:txBody>
          <a:bodyPr vert="horz" lIns="96654" tIns="48327" rIns="96654"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FDE5687-C018-5F57-9F34-3DE3FD62D015}"/>
              </a:ext>
            </a:extLst>
          </p:cNvPr>
          <p:cNvSpPr>
            <a:spLocks noGrp="1"/>
          </p:cNvSpPr>
          <p:nvPr>
            <p:ph type="ftr" sz="quarter" idx="4"/>
          </p:nvPr>
        </p:nvSpPr>
        <p:spPr>
          <a:xfrm>
            <a:off x="0" y="9119174"/>
            <a:ext cx="3170583" cy="480388"/>
          </a:xfrm>
          <a:prstGeom prst="rect">
            <a:avLst/>
          </a:prstGeom>
        </p:spPr>
        <p:txBody>
          <a:bodyPr vert="horz" lIns="96654" tIns="48327" rIns="96654" bIns="48327" rtlCol="0" anchor="b"/>
          <a:lstStyle>
            <a:lvl1pPr algn="l" eaLnBrk="1" fontAlgn="auto" hangingPunct="1">
              <a:spcBef>
                <a:spcPts val="0"/>
              </a:spcBef>
              <a:spcAft>
                <a:spcPts val="0"/>
              </a:spcAft>
              <a:defRPr sz="1200">
                <a:latin typeface="Verdana" panose="020B0604030504040204" pitchFamily="34" charset="0"/>
              </a:defRPr>
            </a:lvl1pPr>
          </a:lstStyle>
          <a:p>
            <a:pPr>
              <a:defRPr/>
            </a:pPr>
            <a:r>
              <a:rPr lang="en-US"/>
              <a:t>Randy Childs</a:t>
            </a:r>
            <a:endParaRPr lang="en-US" dirty="0"/>
          </a:p>
        </p:txBody>
      </p:sp>
      <p:sp>
        <p:nvSpPr>
          <p:cNvPr id="7" name="Slide Number Placeholder 6">
            <a:extLst>
              <a:ext uri="{FF2B5EF4-FFF2-40B4-BE49-F238E27FC236}">
                <a16:creationId xmlns:a16="http://schemas.microsoft.com/office/drawing/2014/main" id="{A448AA29-9939-707C-B1A1-36AB0215E574}"/>
              </a:ext>
            </a:extLst>
          </p:cNvPr>
          <p:cNvSpPr>
            <a:spLocks noGrp="1"/>
          </p:cNvSpPr>
          <p:nvPr>
            <p:ph type="sldNum" sz="quarter" idx="5"/>
          </p:nvPr>
        </p:nvSpPr>
        <p:spPr>
          <a:xfrm>
            <a:off x="4142962" y="9119174"/>
            <a:ext cx="3170583" cy="480388"/>
          </a:xfrm>
          <a:prstGeom prst="rect">
            <a:avLst/>
          </a:prstGeom>
        </p:spPr>
        <p:txBody>
          <a:bodyPr vert="horz" wrap="square" lIns="96654" tIns="48327" rIns="96654" bIns="48327" numCol="1" anchor="b" anchorCtr="0" compatLnSpc="1">
            <a:prstTxWarp prst="textNoShape">
              <a:avLst/>
            </a:prstTxWarp>
          </a:bodyPr>
          <a:lstStyle>
            <a:lvl1pPr algn="r" eaLnBrk="1" hangingPunct="1">
              <a:defRPr sz="1200">
                <a:latin typeface="Verdana" panose="020B0604030504040204" pitchFamily="34" charset="0"/>
              </a:defRPr>
            </a:lvl1pPr>
          </a:lstStyle>
          <a:p>
            <a:fld id="{9FD918BD-ADEC-43BD-8A29-29C3B97D0F49}"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Verdana" panose="020B060403050404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r>
              <a:rPr lang="en-US"/>
              <a:t>10/25/2026 am</a:t>
            </a:r>
            <a:endParaRPr lang="en-US" dirty="0"/>
          </a:p>
        </p:txBody>
      </p:sp>
      <p:sp>
        <p:nvSpPr>
          <p:cNvPr id="5" name="Footer Placeholder 4"/>
          <p:cNvSpPr>
            <a:spLocks noGrp="1"/>
          </p:cNvSpPr>
          <p:nvPr>
            <p:ph type="ftr" sz="quarter" idx="4"/>
          </p:nvPr>
        </p:nvSpPr>
        <p:spPr/>
        <p:txBody>
          <a:bodyPr/>
          <a:lstStyle/>
          <a:p>
            <a:pPr>
              <a:defRPr/>
            </a:pPr>
            <a:r>
              <a:rPr lang="en-US"/>
              <a:t>Randy Childs</a:t>
            </a:r>
            <a:endParaRPr lang="en-US" dirty="0"/>
          </a:p>
        </p:txBody>
      </p:sp>
      <p:sp>
        <p:nvSpPr>
          <p:cNvPr id="6" name="Slide Number Placeholder 5"/>
          <p:cNvSpPr>
            <a:spLocks noGrp="1"/>
          </p:cNvSpPr>
          <p:nvPr>
            <p:ph type="sldNum" sz="quarter" idx="5"/>
          </p:nvPr>
        </p:nvSpPr>
        <p:spPr/>
        <p:txBody>
          <a:bodyPr/>
          <a:lstStyle/>
          <a:p>
            <a:fld id="{9FD918BD-ADEC-43BD-8A29-29C3B97D0F49}" type="slidenum">
              <a:rPr lang="en-US" altLang="en-US" smtClean="0"/>
              <a:pPr/>
              <a:t>10</a:t>
            </a:fld>
            <a:endParaRPr lang="en-US" altLang="en-US" dirty="0"/>
          </a:p>
        </p:txBody>
      </p:sp>
    </p:spTree>
    <p:extLst>
      <p:ext uri="{BB962C8B-B14F-4D97-AF65-F5344CB8AC3E}">
        <p14:creationId xmlns:p14="http://schemas.microsoft.com/office/powerpoint/2010/main" val="806772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Luke 1:6 They were both righteous in the sight of God, walking blamelessly in all the commandments and requirements of the Lord. </a:t>
            </a:r>
          </a:p>
          <a:p>
            <a:endParaRPr lang="en-US" dirty="0"/>
          </a:p>
          <a:p>
            <a:r>
              <a:rPr lang="en-US" dirty="0"/>
              <a:t>Matthew 10:16 “Behold, I send you out as sheep in the midst of wolves; so be shrewd as serpents and innocent as doves. </a:t>
            </a:r>
          </a:p>
          <a:p>
            <a:endParaRPr lang="en-US" dirty="0"/>
          </a:p>
          <a:p>
            <a:r>
              <a:rPr lang="en-US" dirty="0"/>
              <a:t>Romans 16:19 For the report of your obedience has reached to all; therefore I am rejoicing over you, but I want you to be wise in what is good and innocent in what is evil. </a:t>
            </a:r>
          </a:p>
          <a:p>
            <a:endParaRPr lang="en-US" dirty="0"/>
          </a:p>
          <a:p>
            <a:r>
              <a:rPr lang="en-US" dirty="0"/>
              <a:t>1 Peter 1:18-19 knowing that you were not redeemed with perishable things like silver or gold from your futile way of life inherited from your forefathers, </a:t>
            </a:r>
            <a:r>
              <a:rPr lang="en-US" b="1" baseline="30000" dirty="0"/>
              <a:t>19 </a:t>
            </a:r>
            <a:r>
              <a:rPr lang="en-US" dirty="0"/>
              <a:t>but with precious blood, as of a lamb unblemished and spotless, </a:t>
            </a:r>
            <a:r>
              <a:rPr lang="en-US" i="1" dirty="0"/>
              <a:t>the blood</a:t>
            </a:r>
            <a:r>
              <a:rPr lang="en-US" dirty="0"/>
              <a:t> of Christ. </a:t>
            </a:r>
          </a:p>
          <a:p>
            <a:endParaRPr lang="en-US" dirty="0"/>
          </a:p>
          <a:p>
            <a:r>
              <a:rPr lang="en-US" dirty="0"/>
              <a:t>Ephesians 5:3-4 But immorality or any impurity or greed must not even be named among you, as is proper among saints; </a:t>
            </a:r>
            <a:r>
              <a:rPr lang="en-US" b="1" baseline="30000" dirty="0"/>
              <a:t>4 </a:t>
            </a:r>
            <a:r>
              <a:rPr lang="en-US" dirty="0"/>
              <a:t>and </a:t>
            </a:r>
            <a:r>
              <a:rPr lang="en-US" i="1" dirty="0"/>
              <a:t>there must be no</a:t>
            </a:r>
            <a:r>
              <a:rPr lang="en-US" dirty="0"/>
              <a:t> filthiness and silly talk, or coarse jesting, which are not fitting, but rather giving of thanks. </a:t>
            </a:r>
          </a:p>
          <a:p>
            <a:endParaRPr lang="en-US" dirty="0"/>
          </a:p>
          <a:p>
            <a:r>
              <a:rPr lang="en-US" dirty="0"/>
              <a:t>Ephesians 5:27 that He might present to Himself the church in all her glory, having no spot or wrinkle or any such thing; but that she would be holy and blameless.</a:t>
            </a:r>
          </a:p>
        </p:txBody>
      </p:sp>
      <p:sp>
        <p:nvSpPr>
          <p:cNvPr id="4" name="Date Placeholder 3"/>
          <p:cNvSpPr>
            <a:spLocks noGrp="1"/>
          </p:cNvSpPr>
          <p:nvPr>
            <p:ph type="dt" idx="1"/>
          </p:nvPr>
        </p:nvSpPr>
        <p:spPr/>
        <p:txBody>
          <a:bodyPr/>
          <a:lstStyle/>
          <a:p>
            <a:pPr>
              <a:defRPr/>
            </a:pPr>
            <a:r>
              <a:rPr lang="en-US"/>
              <a:t>10/25/2026 am</a:t>
            </a:r>
            <a:endParaRPr lang="en-US" dirty="0"/>
          </a:p>
        </p:txBody>
      </p:sp>
      <p:sp>
        <p:nvSpPr>
          <p:cNvPr id="5" name="Footer Placeholder 4"/>
          <p:cNvSpPr>
            <a:spLocks noGrp="1"/>
          </p:cNvSpPr>
          <p:nvPr>
            <p:ph type="ftr" sz="quarter" idx="4"/>
          </p:nvPr>
        </p:nvSpPr>
        <p:spPr/>
        <p:txBody>
          <a:bodyPr/>
          <a:lstStyle/>
          <a:p>
            <a:pPr>
              <a:defRPr/>
            </a:pPr>
            <a:r>
              <a:rPr lang="en-US"/>
              <a:t>Randy Childs</a:t>
            </a:r>
            <a:endParaRPr lang="en-US" dirty="0"/>
          </a:p>
        </p:txBody>
      </p:sp>
      <p:sp>
        <p:nvSpPr>
          <p:cNvPr id="6" name="Slide Number Placeholder 5"/>
          <p:cNvSpPr>
            <a:spLocks noGrp="1"/>
          </p:cNvSpPr>
          <p:nvPr>
            <p:ph type="sldNum" sz="quarter" idx="5"/>
          </p:nvPr>
        </p:nvSpPr>
        <p:spPr/>
        <p:txBody>
          <a:bodyPr/>
          <a:lstStyle/>
          <a:p>
            <a:fld id="{9FD918BD-ADEC-43BD-8A29-29C3B97D0F49}" type="slidenum">
              <a:rPr lang="en-US" altLang="en-US" smtClean="0"/>
              <a:pPr/>
              <a:t>24</a:t>
            </a:fld>
            <a:endParaRPr lang="en-US" altLang="en-US" dirty="0"/>
          </a:p>
        </p:txBody>
      </p:sp>
    </p:spTree>
    <p:extLst>
      <p:ext uri="{BB962C8B-B14F-4D97-AF65-F5344CB8AC3E}">
        <p14:creationId xmlns:p14="http://schemas.microsoft.com/office/powerpoint/2010/main" val="430374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r>
              <a:rPr lang="en-US"/>
              <a:t>10/25/2026 am</a:t>
            </a:r>
            <a:endParaRPr lang="en-US" dirty="0"/>
          </a:p>
        </p:txBody>
      </p:sp>
      <p:sp>
        <p:nvSpPr>
          <p:cNvPr id="5" name="Footer Placeholder 4"/>
          <p:cNvSpPr>
            <a:spLocks noGrp="1"/>
          </p:cNvSpPr>
          <p:nvPr>
            <p:ph type="ftr" sz="quarter" idx="4"/>
          </p:nvPr>
        </p:nvSpPr>
        <p:spPr/>
        <p:txBody>
          <a:bodyPr/>
          <a:lstStyle/>
          <a:p>
            <a:pPr>
              <a:defRPr/>
            </a:pPr>
            <a:r>
              <a:rPr lang="en-US"/>
              <a:t>Randy Childs</a:t>
            </a:r>
            <a:endParaRPr lang="en-US" dirty="0"/>
          </a:p>
        </p:txBody>
      </p:sp>
      <p:sp>
        <p:nvSpPr>
          <p:cNvPr id="6" name="Slide Number Placeholder 5"/>
          <p:cNvSpPr>
            <a:spLocks noGrp="1"/>
          </p:cNvSpPr>
          <p:nvPr>
            <p:ph type="sldNum" sz="quarter" idx="5"/>
          </p:nvPr>
        </p:nvSpPr>
        <p:spPr/>
        <p:txBody>
          <a:bodyPr/>
          <a:lstStyle/>
          <a:p>
            <a:fld id="{9FD918BD-ADEC-43BD-8A29-29C3B97D0F49}" type="slidenum">
              <a:rPr lang="en-US" altLang="en-US" smtClean="0"/>
              <a:pPr/>
              <a:t>35</a:t>
            </a:fld>
            <a:endParaRPr lang="en-US" altLang="en-US" dirty="0"/>
          </a:p>
        </p:txBody>
      </p:sp>
    </p:spTree>
    <p:extLst>
      <p:ext uri="{BB962C8B-B14F-4D97-AF65-F5344CB8AC3E}">
        <p14:creationId xmlns:p14="http://schemas.microsoft.com/office/powerpoint/2010/main" val="330142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7F980-53A5-CC2C-9B88-3E0F593DA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2A673-C6C7-A7B4-1104-5DF834CB68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360D4-238A-5E1B-0C55-B5F574AA3B02}"/>
              </a:ext>
            </a:extLst>
          </p:cNvPr>
          <p:cNvSpPr>
            <a:spLocks noGrp="1"/>
          </p:cNvSpPr>
          <p:nvPr>
            <p:ph type="body" idx="1"/>
          </p:nvPr>
        </p:nvSpPr>
        <p:spPr/>
        <p:txBody>
          <a:bodyPr>
            <a:normAutofit fontScale="55000" lnSpcReduction="20000"/>
          </a:bodyPr>
          <a:lstStyle/>
          <a:p>
            <a:r>
              <a:rPr lang="en-US" dirty="0"/>
              <a:t>Janes 1:21 Therefore, putting aside all filthiness and </a:t>
            </a:r>
            <a:r>
              <a:rPr lang="en-US" i="1" dirty="0"/>
              <a:t>all</a:t>
            </a:r>
            <a:r>
              <a:rPr lang="en-US" dirty="0"/>
              <a:t> that remains of wickedness, in humility receive the word implanted, which is able to save your souls.</a:t>
            </a:r>
          </a:p>
          <a:p>
            <a:endParaRPr lang="en-US" dirty="0"/>
          </a:p>
          <a:p>
            <a:r>
              <a:rPr lang="en-US" dirty="0"/>
              <a:t>Romans 10:17 So faith </a:t>
            </a:r>
            <a:r>
              <a:rPr lang="en-US" i="1" dirty="0"/>
              <a:t>comes</a:t>
            </a:r>
            <a:r>
              <a:rPr lang="en-US" dirty="0"/>
              <a:t> from hearing, and hearing by the word of Christ.</a:t>
            </a:r>
          </a:p>
          <a:p>
            <a:endParaRPr lang="en-US" dirty="0"/>
          </a:p>
          <a:p>
            <a:r>
              <a:rPr lang="en-US" dirty="0"/>
              <a:t>Hebrews 11:6 And without faith it is impossible to please </a:t>
            </a:r>
            <a:r>
              <a:rPr lang="en-US" i="1" dirty="0"/>
              <a:t>Him</a:t>
            </a:r>
            <a:r>
              <a:rPr lang="en-US" dirty="0"/>
              <a:t>, for he who comes to God must believe that He is and </a:t>
            </a:r>
            <a:r>
              <a:rPr lang="en-US" i="1" dirty="0"/>
              <a:t>that</a:t>
            </a:r>
            <a:r>
              <a:rPr lang="en-US" dirty="0"/>
              <a:t> He is a rewarder of those who seek Him.</a:t>
            </a:r>
          </a:p>
          <a:p>
            <a:endParaRPr lang="en-US" dirty="0"/>
          </a:p>
          <a:p>
            <a:r>
              <a:rPr lang="en-US" dirty="0"/>
              <a:t>John 8:24 Therefore I said to you that you will die in your sins; for unless you believe that I am </a:t>
            </a:r>
            <a:r>
              <a:rPr lang="en-US" i="1" dirty="0"/>
              <a:t>He</a:t>
            </a:r>
            <a:r>
              <a:rPr lang="en-US" dirty="0"/>
              <a:t>, you will die in your sins.”</a:t>
            </a:r>
          </a:p>
          <a:p>
            <a:endParaRPr lang="en-US" dirty="0"/>
          </a:p>
          <a:p>
            <a:r>
              <a:rPr lang="en-US" dirty="0"/>
              <a:t>Luke 13:3 I tell you, no, but unless you repent, you will all likewise perish.</a:t>
            </a:r>
          </a:p>
          <a:p>
            <a:endParaRPr lang="en-US" dirty="0"/>
          </a:p>
          <a:p>
            <a:r>
              <a:rPr lang="en-US" dirty="0"/>
              <a:t>Acts 17:30-31 Therefore having overlooked the times of ignorance, God is now declaring to men that all </a:t>
            </a:r>
            <a:r>
              <a:rPr lang="en-US" i="1" dirty="0"/>
              <a:t>people</a:t>
            </a:r>
            <a:r>
              <a:rPr lang="en-US" dirty="0"/>
              <a:t> everywhere should repent, </a:t>
            </a:r>
            <a:r>
              <a:rPr lang="en-US" b="1" baseline="30000" dirty="0"/>
              <a:t>31 </a:t>
            </a:r>
            <a:r>
              <a:rPr lang="en-US" dirty="0"/>
              <a:t>because He has fixed a day in which He will judge the world in righteousness through a Man whom He has appointed, having furnished proof to all men by raising Him from the dead.”</a:t>
            </a:r>
          </a:p>
          <a:p>
            <a:endParaRPr lang="en-US" dirty="0"/>
          </a:p>
          <a:p>
            <a:r>
              <a:rPr lang="en-US" dirty="0"/>
              <a:t>Romans 10:9-10 that if you confess with your mouth Jesus </a:t>
            </a:r>
            <a:r>
              <a:rPr lang="en-US" i="1" dirty="0"/>
              <a:t>as</a:t>
            </a:r>
            <a:r>
              <a:rPr lang="en-US" dirty="0"/>
              <a:t> Lord, and believe in your heart that God raised Him from the dead, you will be saved; for with the heart a person believes, resulting in righteousness, and with the mouth he confesses, resulting in salvation.</a:t>
            </a:r>
          </a:p>
          <a:p>
            <a:endParaRPr lang="en-US" dirty="0"/>
          </a:p>
          <a:p>
            <a:r>
              <a:rPr lang="en-US" dirty="0"/>
              <a:t>Matthew 10:32-33 </a:t>
            </a:r>
            <a:r>
              <a:rPr lang="en-US" b="1" baseline="30000" dirty="0"/>
              <a:t> </a:t>
            </a:r>
            <a:r>
              <a:rPr lang="en-US" dirty="0"/>
              <a:t>“Therefore everyone who confesses Me before men, I will also confess him before My Father who is in heaven. </a:t>
            </a:r>
            <a:r>
              <a:rPr lang="en-US" b="1" baseline="30000" dirty="0"/>
              <a:t>33 </a:t>
            </a:r>
            <a:r>
              <a:rPr lang="en-US" dirty="0"/>
              <a:t>But whoever denies Me before men, I will also deny him before My Father who is in heaven.</a:t>
            </a:r>
          </a:p>
          <a:p>
            <a:endParaRPr lang="en-US" dirty="0"/>
          </a:p>
          <a:p>
            <a:r>
              <a:rPr lang="en-US" dirty="0"/>
              <a:t>Mark 16:16 He who has believed and has been baptized shall be saved; but he who has disbelieved shall be condemned.</a:t>
            </a:r>
          </a:p>
          <a:p>
            <a:endParaRPr lang="en-US" dirty="0"/>
          </a:p>
          <a:p>
            <a:r>
              <a:rPr lang="en-US" dirty="0"/>
              <a:t>Acts 2:38 Peter </a:t>
            </a:r>
            <a:r>
              <a:rPr lang="en-US" i="1" dirty="0"/>
              <a:t>said</a:t>
            </a:r>
            <a:r>
              <a:rPr lang="en-US" dirty="0"/>
              <a:t> to them, “Repent, and each of you be baptized in the name of Jesus Christ for the forgiveness of your sins; and you will receive the gift of the Holy Spirit.</a:t>
            </a:r>
          </a:p>
          <a:p>
            <a:endParaRPr lang="en-US" dirty="0"/>
          </a:p>
          <a:p>
            <a:r>
              <a:rPr lang="en-US" dirty="0"/>
              <a:t>Matthew 7:21 “Not everyone who says to Me, ‘Lord, Lord,’ will enter the kingdom of heaven, but he who does the will of My Father who is in heaven </a:t>
            </a:r>
            <a:r>
              <a:rPr lang="en-US" i="1" dirty="0"/>
              <a:t>will enter</a:t>
            </a:r>
            <a:r>
              <a:rPr lang="en-US" dirty="0"/>
              <a:t>.</a:t>
            </a:r>
          </a:p>
          <a:p>
            <a:endParaRPr lang="en-US" dirty="0"/>
          </a:p>
          <a:p>
            <a:r>
              <a:rPr lang="en-US" dirty="0"/>
              <a:t>Hebrews 5:9 And having been made perfect, He became to all those who obey Him the source of eternal salvation, </a:t>
            </a:r>
          </a:p>
        </p:txBody>
      </p:sp>
      <p:sp>
        <p:nvSpPr>
          <p:cNvPr id="4" name="Date Placeholder 3">
            <a:extLst>
              <a:ext uri="{FF2B5EF4-FFF2-40B4-BE49-F238E27FC236}">
                <a16:creationId xmlns:a16="http://schemas.microsoft.com/office/drawing/2014/main" id="{08E7CD68-4427-10BF-7E81-F59E37C1265B}"/>
              </a:ext>
            </a:extLst>
          </p:cNvPr>
          <p:cNvSpPr>
            <a:spLocks noGrp="1"/>
          </p:cNvSpPr>
          <p:nvPr>
            <p:ph type="dt" idx="1"/>
          </p:nvPr>
        </p:nvSpPr>
        <p:spPr/>
        <p:txBody>
          <a:bodyPr/>
          <a:lstStyle/>
          <a:p>
            <a:pPr>
              <a:defRPr/>
            </a:pPr>
            <a:r>
              <a:rPr lang="en-US"/>
              <a:t>10/25/2026 am</a:t>
            </a:r>
            <a:endParaRPr lang="en-US" dirty="0"/>
          </a:p>
        </p:txBody>
      </p:sp>
      <p:sp>
        <p:nvSpPr>
          <p:cNvPr id="6" name="Slide Number Placeholder 5">
            <a:extLst>
              <a:ext uri="{FF2B5EF4-FFF2-40B4-BE49-F238E27FC236}">
                <a16:creationId xmlns:a16="http://schemas.microsoft.com/office/drawing/2014/main" id="{81CE63CE-9F20-9BE8-C107-74AC8FB74E4B}"/>
              </a:ext>
            </a:extLst>
          </p:cNvPr>
          <p:cNvSpPr>
            <a:spLocks noGrp="1"/>
          </p:cNvSpPr>
          <p:nvPr>
            <p:ph type="sldNum" sz="quarter" idx="5"/>
          </p:nvPr>
        </p:nvSpPr>
        <p:spPr/>
        <p:txBody>
          <a:bodyPr/>
          <a:lstStyle/>
          <a:p>
            <a:fld id="{BE0664B6-D39C-44C0-82C3-DBD19FE0E388}" type="slidenum">
              <a:rPr lang="en-US" altLang="en-US" smtClean="0"/>
              <a:pPr/>
              <a:t>36</a:t>
            </a:fld>
            <a:endParaRPr lang="en-US" altLang="en-US" dirty="0"/>
          </a:p>
        </p:txBody>
      </p:sp>
      <p:sp>
        <p:nvSpPr>
          <p:cNvPr id="7" name="Header Placeholder 6">
            <a:extLst>
              <a:ext uri="{FF2B5EF4-FFF2-40B4-BE49-F238E27FC236}">
                <a16:creationId xmlns:a16="http://schemas.microsoft.com/office/drawing/2014/main" id="{65D65160-A38E-6D56-23EA-F231FF931E00}"/>
              </a:ext>
            </a:extLst>
          </p:cNvPr>
          <p:cNvSpPr>
            <a:spLocks noGrp="1"/>
          </p:cNvSpPr>
          <p:nvPr>
            <p:ph type="hdr" sz="quarter"/>
          </p:nvPr>
        </p:nvSpPr>
        <p:spPr/>
        <p:txBody>
          <a:bodyPr/>
          <a:lstStyle/>
          <a:p>
            <a:pPr>
              <a:defRPr/>
            </a:pPr>
            <a:r>
              <a:rPr lang="en-US"/>
              <a:t>Randy Childs</a:t>
            </a:r>
            <a:endParaRPr lang="en-US" dirty="0"/>
          </a:p>
        </p:txBody>
      </p:sp>
    </p:spTree>
    <p:extLst>
      <p:ext uri="{BB962C8B-B14F-4D97-AF65-F5344CB8AC3E}">
        <p14:creationId xmlns:p14="http://schemas.microsoft.com/office/powerpoint/2010/main" val="237787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83866F0A-293D-99DD-8F8B-152B3E376B2F}"/>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grpSp>
        <p:nvGrpSpPr>
          <p:cNvPr id="3" name="Group 15">
            <a:extLst>
              <a:ext uri="{FF2B5EF4-FFF2-40B4-BE49-F238E27FC236}">
                <a16:creationId xmlns:a16="http://schemas.microsoft.com/office/drawing/2014/main" id="{2154C654-74E3-C53E-95CE-DF3599C82B65}"/>
              </a:ext>
            </a:extLst>
          </p:cNvPr>
          <p:cNvGrpSpPr>
            <a:grpSpLocks/>
          </p:cNvGrpSpPr>
          <p:nvPr/>
        </p:nvGrpSpPr>
        <p:grpSpPr bwMode="auto">
          <a:xfrm>
            <a:off x="-3175" y="4953000"/>
            <a:ext cx="9147175" cy="1911350"/>
            <a:chOff x="-3765" y="4832896"/>
            <a:chExt cx="9147765" cy="2032192"/>
          </a:xfrm>
        </p:grpSpPr>
        <p:sp>
          <p:nvSpPr>
            <p:cNvPr id="4" name="Freeform 16">
              <a:extLst>
                <a:ext uri="{FF2B5EF4-FFF2-40B4-BE49-F238E27FC236}">
                  <a16:creationId xmlns:a16="http://schemas.microsoft.com/office/drawing/2014/main" id="{1FF4D5C0-1421-4197-E0E4-CFAD0FF172CE}"/>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Verdana" panose="020B0604030504040204" pitchFamily="34" charset="0"/>
              </a:endParaRPr>
            </a:p>
          </p:txBody>
        </p:sp>
        <p:sp>
          <p:nvSpPr>
            <p:cNvPr id="5" name="Freeform 18">
              <a:extLst>
                <a:ext uri="{FF2B5EF4-FFF2-40B4-BE49-F238E27FC236}">
                  <a16:creationId xmlns:a16="http://schemas.microsoft.com/office/drawing/2014/main" id="{5CAF8050-AD35-5238-D0BE-6EC0DD9C37AF}"/>
                </a:ext>
              </a:extLst>
            </p:cNvPr>
            <p:cNvSpPr>
              <a:spLocks/>
            </p:cNvSpPr>
            <p:nvPr/>
          </p:nvSpPr>
          <p:spPr bwMode="auto">
            <a:xfrm>
              <a:off x="35443" y="5135526"/>
              <a:ext cx="9108557"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latin typeface="Verdana" panose="020B0604030504040204" pitchFamily="34" charset="0"/>
              </a:endParaRPr>
            </a:p>
          </p:txBody>
        </p:sp>
        <p:sp>
          <p:nvSpPr>
            <p:cNvPr id="6" name="Freeform 19">
              <a:extLst>
                <a:ext uri="{FF2B5EF4-FFF2-40B4-BE49-F238E27FC236}">
                  <a16:creationId xmlns:a16="http://schemas.microsoft.com/office/drawing/2014/main" id="{79F91DE3-D2BE-BB42-18EE-6630C98BCE03}"/>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cxnSp>
          <p:nvCxnSpPr>
            <p:cNvPr id="7" name="Straight Connector 6">
              <a:extLst>
                <a:ext uri="{FF2B5EF4-FFF2-40B4-BE49-F238E27FC236}">
                  <a16:creationId xmlns:a16="http://schemas.microsoft.com/office/drawing/2014/main" id="{B7B85EEF-6501-4287-419A-594D1BD00C6B}"/>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8" name="Date Placeholder 29">
            <a:extLst>
              <a:ext uri="{FF2B5EF4-FFF2-40B4-BE49-F238E27FC236}">
                <a16:creationId xmlns:a16="http://schemas.microsoft.com/office/drawing/2014/main" id="{1546A4E0-6102-C5AD-AF3A-BD3F82FF2F5A}"/>
              </a:ext>
            </a:extLst>
          </p:cNvPr>
          <p:cNvSpPr>
            <a:spLocks noGrp="1"/>
          </p:cNvSpPr>
          <p:nvPr>
            <p:ph type="dt" sz="half" idx="10"/>
          </p:nvPr>
        </p:nvSpPr>
        <p:spPr/>
        <p:txBody>
          <a:bodyPr/>
          <a:lstStyle>
            <a:lvl1pPr>
              <a:defRPr smtClean="0">
                <a:solidFill>
                  <a:srgbClr val="FFFFFF"/>
                </a:solidFill>
              </a:defRPr>
            </a:lvl1pPr>
            <a:extLst/>
          </a:lstStyle>
          <a:p>
            <a:pPr>
              <a:defRPr/>
            </a:pPr>
            <a:fld id="{5A26ADE1-4500-4B03-847D-BA430EC90C07}" type="datetime1">
              <a:rPr lang="en-US"/>
              <a:pPr>
                <a:defRPr/>
              </a:pPr>
              <a:t>10/24/2026</a:t>
            </a:fld>
            <a:endParaRPr lang="en-US"/>
          </a:p>
        </p:txBody>
      </p:sp>
      <p:sp>
        <p:nvSpPr>
          <p:cNvPr id="10" name="Footer Placeholder 18">
            <a:extLst>
              <a:ext uri="{FF2B5EF4-FFF2-40B4-BE49-F238E27FC236}">
                <a16:creationId xmlns:a16="http://schemas.microsoft.com/office/drawing/2014/main" id="{5E0528F3-407B-7B07-F6C2-F48616192150}"/>
              </a:ext>
            </a:extLst>
          </p:cNvPr>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1" name="Slide Number Placeholder 26">
            <a:extLst>
              <a:ext uri="{FF2B5EF4-FFF2-40B4-BE49-F238E27FC236}">
                <a16:creationId xmlns:a16="http://schemas.microsoft.com/office/drawing/2014/main" id="{CD8A6117-F32D-A5E4-3ADB-C11F7D268AEC}"/>
              </a:ext>
            </a:extLst>
          </p:cNvPr>
          <p:cNvSpPr>
            <a:spLocks noGrp="1"/>
          </p:cNvSpPr>
          <p:nvPr>
            <p:ph type="sldNum" sz="quarter" idx="12"/>
          </p:nvPr>
        </p:nvSpPr>
        <p:spPr/>
        <p:txBody>
          <a:bodyPr/>
          <a:lstStyle>
            <a:lvl1pPr>
              <a:defRPr>
                <a:solidFill>
                  <a:srgbClr val="FFFFFF"/>
                </a:solidFill>
              </a:defRPr>
            </a:lvl1pPr>
          </a:lstStyle>
          <a:p>
            <a:fld id="{B03157F9-AE93-4AFD-98D1-D38C3E72F0C5}" type="slidenum">
              <a:rPr lang="en-US" altLang="en-US"/>
              <a:pPr/>
              <a:t>‹#›</a:t>
            </a:fld>
            <a:endParaRPr lang="en-US" altLang="en-US"/>
          </a:p>
        </p:txBody>
      </p:sp>
    </p:spTree>
    <p:extLst>
      <p:ext uri="{BB962C8B-B14F-4D97-AF65-F5344CB8AC3E}">
        <p14:creationId xmlns:p14="http://schemas.microsoft.com/office/powerpoint/2010/main" val="3942633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2" name="Date Placeholder 9">
            <a:extLst>
              <a:ext uri="{FF2B5EF4-FFF2-40B4-BE49-F238E27FC236}">
                <a16:creationId xmlns:a16="http://schemas.microsoft.com/office/drawing/2014/main" id="{9E0DE635-0B70-7499-0D38-C855392A6FF2}"/>
              </a:ext>
            </a:extLst>
          </p:cNvPr>
          <p:cNvSpPr>
            <a:spLocks noGrp="1"/>
          </p:cNvSpPr>
          <p:nvPr>
            <p:ph type="dt" sz="half" idx="10"/>
          </p:nvPr>
        </p:nvSpPr>
        <p:spPr/>
        <p:txBody>
          <a:bodyPr/>
          <a:lstStyle>
            <a:lvl1pPr>
              <a:defRPr/>
            </a:lvl1pPr>
          </a:lstStyle>
          <a:p>
            <a:pPr>
              <a:defRPr/>
            </a:pPr>
            <a:fld id="{A76F36AA-AD27-4ADD-954C-C5B5A4FFCD05}" type="datetime1">
              <a:rPr lang="en-US"/>
              <a:pPr>
                <a:defRPr/>
              </a:pPr>
              <a:t>10/24/2026</a:t>
            </a:fld>
            <a:endParaRPr lang="en-US"/>
          </a:p>
        </p:txBody>
      </p:sp>
      <p:sp>
        <p:nvSpPr>
          <p:cNvPr id="4" name="Footer Placeholder 21">
            <a:extLst>
              <a:ext uri="{FF2B5EF4-FFF2-40B4-BE49-F238E27FC236}">
                <a16:creationId xmlns:a16="http://schemas.microsoft.com/office/drawing/2014/main" id="{E12F1325-4C5D-F062-D3C7-BF35D7454B8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D15C067A-0BF3-CF27-C872-7710DC758191}"/>
              </a:ext>
            </a:extLst>
          </p:cNvPr>
          <p:cNvSpPr>
            <a:spLocks noGrp="1"/>
          </p:cNvSpPr>
          <p:nvPr>
            <p:ph type="sldNum" sz="quarter" idx="12"/>
          </p:nvPr>
        </p:nvSpPr>
        <p:spPr/>
        <p:txBody>
          <a:bodyPr/>
          <a:lstStyle>
            <a:lvl1pPr>
              <a:defRPr/>
            </a:lvl1pPr>
          </a:lstStyle>
          <a:p>
            <a:fld id="{ECF3B207-EA79-461C-850F-0C316CD155F1}" type="slidenum">
              <a:rPr lang="en-US" altLang="en-US"/>
              <a:pPr/>
              <a:t>‹#›</a:t>
            </a:fld>
            <a:endParaRPr lang="en-US" altLang="en-US"/>
          </a:p>
        </p:txBody>
      </p:sp>
    </p:spTree>
    <p:extLst>
      <p:ext uri="{BB962C8B-B14F-4D97-AF65-F5344CB8AC3E}">
        <p14:creationId xmlns:p14="http://schemas.microsoft.com/office/powerpoint/2010/main" val="157909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8E75CA57-8773-7579-6743-798D6814C3F5}"/>
              </a:ext>
            </a:extLst>
          </p:cNvPr>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5" name="Chevron 15">
            <a:extLst>
              <a:ext uri="{FF2B5EF4-FFF2-40B4-BE49-F238E27FC236}">
                <a16:creationId xmlns:a16="http://schemas.microsoft.com/office/drawing/2014/main" id="{49A77DC0-85F3-A4C0-42F3-46248E507A64}"/>
              </a:ext>
            </a:extLst>
          </p:cNvPr>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5B08B8BB-0500-EB6D-F983-DB5104B7A619}"/>
              </a:ext>
            </a:extLst>
          </p:cNvPr>
          <p:cNvSpPr>
            <a:spLocks noGrp="1"/>
          </p:cNvSpPr>
          <p:nvPr>
            <p:ph type="dt" sz="half" idx="10"/>
          </p:nvPr>
        </p:nvSpPr>
        <p:spPr/>
        <p:txBody>
          <a:bodyPr/>
          <a:lstStyle>
            <a:lvl1pPr>
              <a:defRPr/>
            </a:lvl1pPr>
          </a:lstStyle>
          <a:p>
            <a:pPr>
              <a:defRPr/>
            </a:pPr>
            <a:fld id="{C051F6EB-6E62-431E-B306-340B91271F50}" type="datetime1">
              <a:rPr lang="en-US"/>
              <a:pPr>
                <a:defRPr/>
              </a:pPr>
              <a:t>10/24/2026</a:t>
            </a:fld>
            <a:endParaRPr lang="en-US"/>
          </a:p>
        </p:txBody>
      </p:sp>
      <p:sp>
        <p:nvSpPr>
          <p:cNvPr id="7" name="Footer Placeholder 4">
            <a:extLst>
              <a:ext uri="{FF2B5EF4-FFF2-40B4-BE49-F238E27FC236}">
                <a16:creationId xmlns:a16="http://schemas.microsoft.com/office/drawing/2014/main" id="{13CC4EC6-B541-7453-6FF8-E3E4C14FD69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4F40CDE-695D-1994-120A-7F316DBCFFC5}"/>
              </a:ext>
            </a:extLst>
          </p:cNvPr>
          <p:cNvSpPr>
            <a:spLocks noGrp="1"/>
          </p:cNvSpPr>
          <p:nvPr>
            <p:ph type="sldNum" sz="quarter" idx="12"/>
          </p:nvPr>
        </p:nvSpPr>
        <p:spPr/>
        <p:txBody>
          <a:bodyPr/>
          <a:lstStyle>
            <a:lvl1pPr>
              <a:defRPr/>
            </a:lvl1pPr>
          </a:lstStyle>
          <a:p>
            <a:fld id="{5A26629E-E868-4961-A508-6E6E993E7A1B}" type="slidenum">
              <a:rPr lang="en-US" altLang="en-US"/>
              <a:pPr/>
              <a:t>‹#›</a:t>
            </a:fld>
            <a:endParaRPr lang="en-US" altLang="en-US"/>
          </a:p>
        </p:txBody>
      </p:sp>
    </p:spTree>
    <p:extLst>
      <p:ext uri="{BB962C8B-B14F-4D97-AF65-F5344CB8AC3E}">
        <p14:creationId xmlns:p14="http://schemas.microsoft.com/office/powerpoint/2010/main" val="1123755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2" name="Date Placeholder 4">
            <a:extLst>
              <a:ext uri="{FF2B5EF4-FFF2-40B4-BE49-F238E27FC236}">
                <a16:creationId xmlns:a16="http://schemas.microsoft.com/office/drawing/2014/main" id="{0DE469B2-6F84-2881-A877-412A4E81C8A8}"/>
              </a:ext>
            </a:extLst>
          </p:cNvPr>
          <p:cNvSpPr>
            <a:spLocks noGrp="1"/>
          </p:cNvSpPr>
          <p:nvPr>
            <p:ph type="dt" sz="half" idx="10"/>
          </p:nvPr>
        </p:nvSpPr>
        <p:spPr/>
        <p:txBody>
          <a:bodyPr/>
          <a:lstStyle>
            <a:lvl1pPr>
              <a:defRPr/>
            </a:lvl1pPr>
          </a:lstStyle>
          <a:p>
            <a:pPr>
              <a:defRPr/>
            </a:pPr>
            <a:fld id="{2902DA40-2F3F-46DC-856A-9C571689E965}" type="datetime1">
              <a:rPr lang="en-US"/>
              <a:pPr>
                <a:defRPr/>
              </a:pPr>
              <a:t>10/24/2026</a:t>
            </a:fld>
            <a:endParaRPr lang="en-US"/>
          </a:p>
        </p:txBody>
      </p:sp>
      <p:sp>
        <p:nvSpPr>
          <p:cNvPr id="5" name="Footer Placeholder 5">
            <a:extLst>
              <a:ext uri="{FF2B5EF4-FFF2-40B4-BE49-F238E27FC236}">
                <a16:creationId xmlns:a16="http://schemas.microsoft.com/office/drawing/2014/main" id="{BE645B1C-EB17-1E48-7F0D-20EDB165784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B0F127C7-42E1-AA7F-DC29-23DD66ABF815}"/>
              </a:ext>
            </a:extLst>
          </p:cNvPr>
          <p:cNvSpPr>
            <a:spLocks noGrp="1"/>
          </p:cNvSpPr>
          <p:nvPr>
            <p:ph type="sldNum" sz="quarter" idx="12"/>
          </p:nvPr>
        </p:nvSpPr>
        <p:spPr/>
        <p:txBody>
          <a:bodyPr/>
          <a:lstStyle>
            <a:lvl1pPr>
              <a:defRPr/>
            </a:lvl1pPr>
          </a:lstStyle>
          <a:p>
            <a:fld id="{3F7683E2-5FCC-45EE-8FD5-1BAB62B86D09}" type="slidenum">
              <a:rPr lang="en-US" altLang="en-US"/>
              <a:pPr/>
              <a:t>‹#›</a:t>
            </a:fld>
            <a:endParaRPr lang="en-US" altLang="en-US"/>
          </a:p>
        </p:txBody>
      </p:sp>
    </p:spTree>
    <p:extLst>
      <p:ext uri="{BB962C8B-B14F-4D97-AF65-F5344CB8AC3E}">
        <p14:creationId xmlns:p14="http://schemas.microsoft.com/office/powerpoint/2010/main" val="1164975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B12377-D001-F395-4F7C-F23936A65AC5}"/>
              </a:ext>
            </a:extLst>
          </p:cNvPr>
          <p:cNvSpPr>
            <a:spLocks noGrp="1"/>
          </p:cNvSpPr>
          <p:nvPr>
            <p:ph type="dt" sz="half" idx="10"/>
          </p:nvPr>
        </p:nvSpPr>
        <p:spPr/>
        <p:txBody>
          <a:bodyPr/>
          <a:lstStyle>
            <a:lvl1pPr>
              <a:defRPr/>
            </a:lvl1pPr>
          </a:lstStyle>
          <a:p>
            <a:pPr>
              <a:defRPr/>
            </a:pPr>
            <a:fld id="{8DB79BAC-AC56-4C9A-8891-6A8C15543656}" type="datetime1">
              <a:rPr lang="en-US"/>
              <a:pPr>
                <a:defRPr/>
              </a:pPr>
              <a:t>10/24/2026</a:t>
            </a:fld>
            <a:endParaRPr lang="en-US"/>
          </a:p>
        </p:txBody>
      </p:sp>
      <p:sp>
        <p:nvSpPr>
          <p:cNvPr id="8" name="Footer Placeholder 7">
            <a:extLst>
              <a:ext uri="{FF2B5EF4-FFF2-40B4-BE49-F238E27FC236}">
                <a16:creationId xmlns:a16="http://schemas.microsoft.com/office/drawing/2014/main" id="{B2A6D209-4946-4A2B-FA2E-19F6864C069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031D036C-28AF-3EB7-B2D6-C502F0286CA2}"/>
              </a:ext>
            </a:extLst>
          </p:cNvPr>
          <p:cNvSpPr>
            <a:spLocks noGrp="1"/>
          </p:cNvSpPr>
          <p:nvPr>
            <p:ph type="sldNum" sz="quarter" idx="12"/>
          </p:nvPr>
        </p:nvSpPr>
        <p:spPr/>
        <p:txBody>
          <a:bodyPr/>
          <a:lstStyle>
            <a:lvl1pPr>
              <a:defRPr/>
            </a:lvl1pPr>
          </a:lstStyle>
          <a:p>
            <a:fld id="{E0BE3CE6-A6A5-40B1-948E-9E366D233431}" type="slidenum">
              <a:rPr lang="en-US" altLang="en-US"/>
              <a:pPr/>
              <a:t>‹#›</a:t>
            </a:fld>
            <a:endParaRPr lang="en-US" altLang="en-US"/>
          </a:p>
        </p:txBody>
      </p:sp>
    </p:spTree>
    <p:extLst>
      <p:ext uri="{BB962C8B-B14F-4D97-AF65-F5344CB8AC3E}">
        <p14:creationId xmlns:p14="http://schemas.microsoft.com/office/powerpoint/2010/main" val="104183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2" name="Date Placeholder 2">
            <a:extLst>
              <a:ext uri="{FF2B5EF4-FFF2-40B4-BE49-F238E27FC236}">
                <a16:creationId xmlns:a16="http://schemas.microsoft.com/office/drawing/2014/main" id="{AD395D0E-C4D9-D2B8-D9FD-5D894E5015A3}"/>
              </a:ext>
            </a:extLst>
          </p:cNvPr>
          <p:cNvSpPr>
            <a:spLocks noGrp="1"/>
          </p:cNvSpPr>
          <p:nvPr>
            <p:ph type="dt" sz="half" idx="10"/>
          </p:nvPr>
        </p:nvSpPr>
        <p:spPr/>
        <p:txBody>
          <a:bodyPr/>
          <a:lstStyle>
            <a:lvl1pPr>
              <a:defRPr/>
            </a:lvl1pPr>
          </a:lstStyle>
          <a:p>
            <a:pPr>
              <a:defRPr/>
            </a:pPr>
            <a:fld id="{7571979E-E36C-4FDC-92C8-EBAF609EF522}" type="datetime1">
              <a:rPr lang="en-US"/>
              <a:pPr>
                <a:defRPr/>
              </a:pPr>
              <a:t>10/24/2026</a:t>
            </a:fld>
            <a:endParaRPr lang="en-US"/>
          </a:p>
        </p:txBody>
      </p:sp>
      <p:sp>
        <p:nvSpPr>
          <p:cNvPr id="3" name="Footer Placeholder 3">
            <a:extLst>
              <a:ext uri="{FF2B5EF4-FFF2-40B4-BE49-F238E27FC236}">
                <a16:creationId xmlns:a16="http://schemas.microsoft.com/office/drawing/2014/main" id="{B409CB79-DFF4-515C-0F14-980679E128A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4">
            <a:extLst>
              <a:ext uri="{FF2B5EF4-FFF2-40B4-BE49-F238E27FC236}">
                <a16:creationId xmlns:a16="http://schemas.microsoft.com/office/drawing/2014/main" id="{B287A957-A51A-7806-607D-3C90D091F760}"/>
              </a:ext>
            </a:extLst>
          </p:cNvPr>
          <p:cNvSpPr>
            <a:spLocks noGrp="1"/>
          </p:cNvSpPr>
          <p:nvPr>
            <p:ph type="sldNum" sz="quarter" idx="12"/>
          </p:nvPr>
        </p:nvSpPr>
        <p:spPr/>
        <p:txBody>
          <a:bodyPr/>
          <a:lstStyle>
            <a:lvl1pPr>
              <a:defRPr/>
            </a:lvl1pPr>
          </a:lstStyle>
          <a:p>
            <a:fld id="{3B99EFB6-683A-4931-BF38-46827D92FC1C}" type="slidenum">
              <a:rPr lang="en-US" altLang="en-US"/>
              <a:pPr/>
              <a:t>‹#›</a:t>
            </a:fld>
            <a:endParaRPr lang="en-US" altLang="en-US"/>
          </a:p>
        </p:txBody>
      </p:sp>
    </p:spTree>
    <p:extLst>
      <p:ext uri="{BB962C8B-B14F-4D97-AF65-F5344CB8AC3E}">
        <p14:creationId xmlns:p14="http://schemas.microsoft.com/office/powerpoint/2010/main" val="3281199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5763BD61-0566-5079-8641-8C9709136151}"/>
              </a:ext>
            </a:extLst>
          </p:cNvPr>
          <p:cNvSpPr>
            <a:spLocks noGrp="1"/>
          </p:cNvSpPr>
          <p:nvPr>
            <p:ph type="dt" sz="half" idx="10"/>
          </p:nvPr>
        </p:nvSpPr>
        <p:spPr/>
        <p:txBody>
          <a:bodyPr/>
          <a:lstStyle>
            <a:lvl1pPr>
              <a:defRPr/>
            </a:lvl1pPr>
          </a:lstStyle>
          <a:p>
            <a:pPr>
              <a:defRPr/>
            </a:pPr>
            <a:fld id="{38E51D4D-5587-4E36-9364-9682799A8354}" type="datetime1">
              <a:rPr lang="en-US"/>
              <a:pPr>
                <a:defRPr/>
              </a:pPr>
              <a:t>10/24/2026</a:t>
            </a:fld>
            <a:endParaRPr lang="en-US"/>
          </a:p>
        </p:txBody>
      </p:sp>
      <p:sp>
        <p:nvSpPr>
          <p:cNvPr id="3" name="Footer Placeholder 21">
            <a:extLst>
              <a:ext uri="{FF2B5EF4-FFF2-40B4-BE49-F238E27FC236}">
                <a16:creationId xmlns:a16="http://schemas.microsoft.com/office/drawing/2014/main" id="{E029D43A-F06C-0D92-97A0-53A5220EE1B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BBC07568-D673-57B7-0654-44CCD9582956}"/>
              </a:ext>
            </a:extLst>
          </p:cNvPr>
          <p:cNvSpPr>
            <a:spLocks noGrp="1"/>
          </p:cNvSpPr>
          <p:nvPr>
            <p:ph type="sldNum" sz="quarter" idx="12"/>
          </p:nvPr>
        </p:nvSpPr>
        <p:spPr/>
        <p:txBody>
          <a:bodyPr/>
          <a:lstStyle>
            <a:lvl1pPr>
              <a:defRPr/>
            </a:lvl1pPr>
          </a:lstStyle>
          <a:p>
            <a:fld id="{35ADE0F3-34AC-405B-87B0-F5BFE4A3D248}" type="slidenum">
              <a:rPr lang="en-US" altLang="en-US"/>
              <a:pPr/>
              <a:t>‹#›</a:t>
            </a:fld>
            <a:endParaRPr lang="en-US" altLang="en-US"/>
          </a:p>
        </p:txBody>
      </p:sp>
    </p:spTree>
    <p:extLst>
      <p:ext uri="{BB962C8B-B14F-4D97-AF65-F5344CB8AC3E}">
        <p14:creationId xmlns:p14="http://schemas.microsoft.com/office/powerpoint/2010/main" val="422297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5352B0-B536-C551-A3CE-6FE8171A9FD9}"/>
              </a:ext>
            </a:extLst>
          </p:cNvPr>
          <p:cNvSpPr>
            <a:spLocks noGrp="1"/>
          </p:cNvSpPr>
          <p:nvPr>
            <p:ph type="dt" sz="half" idx="10"/>
          </p:nvPr>
        </p:nvSpPr>
        <p:spPr/>
        <p:txBody>
          <a:bodyPr/>
          <a:lstStyle>
            <a:lvl1pPr>
              <a:defRPr/>
            </a:lvl1pPr>
          </a:lstStyle>
          <a:p>
            <a:pPr>
              <a:defRPr/>
            </a:pPr>
            <a:fld id="{71F1958B-E26B-4109-A759-651C23F3D58B}" type="datetime1">
              <a:rPr lang="en-US"/>
              <a:pPr>
                <a:defRPr/>
              </a:pPr>
              <a:t>10/24/2026</a:t>
            </a:fld>
            <a:endParaRPr lang="en-US"/>
          </a:p>
        </p:txBody>
      </p:sp>
      <p:sp>
        <p:nvSpPr>
          <p:cNvPr id="6" name="Footer Placeholder 5">
            <a:extLst>
              <a:ext uri="{FF2B5EF4-FFF2-40B4-BE49-F238E27FC236}">
                <a16:creationId xmlns:a16="http://schemas.microsoft.com/office/drawing/2014/main" id="{3EA72160-ABE2-4F39-6A46-BC4F2FA1DE6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A3862B4A-8B6A-1931-5CC0-76F8B71EA7B1}"/>
              </a:ext>
            </a:extLst>
          </p:cNvPr>
          <p:cNvSpPr>
            <a:spLocks noGrp="1"/>
          </p:cNvSpPr>
          <p:nvPr>
            <p:ph type="sldNum" sz="quarter" idx="12"/>
          </p:nvPr>
        </p:nvSpPr>
        <p:spPr/>
        <p:txBody>
          <a:bodyPr/>
          <a:lstStyle>
            <a:lvl1pPr>
              <a:defRPr/>
            </a:lvl1pPr>
          </a:lstStyle>
          <a:p>
            <a:fld id="{E4571544-4F74-4F04-B032-3B48BB460C24}" type="slidenum">
              <a:rPr lang="en-US" altLang="en-US"/>
              <a:pPr/>
              <a:t>‹#›</a:t>
            </a:fld>
            <a:endParaRPr lang="en-US" altLang="en-US"/>
          </a:p>
        </p:txBody>
      </p:sp>
    </p:spTree>
    <p:extLst>
      <p:ext uri="{BB962C8B-B14F-4D97-AF65-F5344CB8AC3E}">
        <p14:creationId xmlns:p14="http://schemas.microsoft.com/office/powerpoint/2010/main" val="42449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581CC547-1BA6-8DBF-CEF4-0DBB98E4BBFC}"/>
              </a:ext>
            </a:extLst>
          </p:cNvPr>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Verdana" panose="020B0604030504040204" pitchFamily="34" charset="0"/>
            </a:endParaRPr>
          </a:p>
        </p:txBody>
      </p:sp>
      <p:sp>
        <p:nvSpPr>
          <p:cNvPr id="6" name="Freeform 15">
            <a:extLst>
              <a:ext uri="{FF2B5EF4-FFF2-40B4-BE49-F238E27FC236}">
                <a16:creationId xmlns:a16="http://schemas.microsoft.com/office/drawing/2014/main" id="{324BE23D-DB45-5D4A-1EAF-4F5F9B491094}"/>
              </a:ext>
            </a:extLst>
          </p:cNvPr>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latin typeface="Verdana" panose="020B0604030504040204" pitchFamily="34" charset="0"/>
            </a:endParaRPr>
          </a:p>
        </p:txBody>
      </p:sp>
      <p:sp>
        <p:nvSpPr>
          <p:cNvPr id="7" name="Right Triangle 6">
            <a:extLst>
              <a:ext uri="{FF2B5EF4-FFF2-40B4-BE49-F238E27FC236}">
                <a16:creationId xmlns:a16="http://schemas.microsoft.com/office/drawing/2014/main" id="{EAC63261-A938-B628-D63D-657C2F3456F0}"/>
              </a:ext>
            </a:extLst>
          </p:cNvPr>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cxnSp>
        <p:nvCxnSpPr>
          <p:cNvPr id="8" name="Straight Connector 7">
            <a:extLst>
              <a:ext uri="{FF2B5EF4-FFF2-40B4-BE49-F238E27FC236}">
                <a16:creationId xmlns:a16="http://schemas.microsoft.com/office/drawing/2014/main" id="{D0103987-C392-7593-37D3-102B92E74B3B}"/>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9">
            <a:extLst>
              <a:ext uri="{FF2B5EF4-FFF2-40B4-BE49-F238E27FC236}">
                <a16:creationId xmlns:a16="http://schemas.microsoft.com/office/drawing/2014/main" id="{14F219F3-78FE-C4AA-EB9F-8E11A11D3486}"/>
              </a:ext>
            </a:extLst>
          </p:cNvPr>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10" name="Chevron 20">
            <a:extLst>
              <a:ext uri="{FF2B5EF4-FFF2-40B4-BE49-F238E27FC236}">
                <a16:creationId xmlns:a16="http://schemas.microsoft.com/office/drawing/2014/main" id="{50043648-DD56-8BF0-0254-F83B44A0F50C}"/>
              </a:ext>
            </a:extLst>
          </p:cNvPr>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BF991E7D-D928-6998-C4F7-E17F9E2D2A4E}"/>
              </a:ext>
            </a:extLst>
          </p:cNvPr>
          <p:cNvSpPr>
            <a:spLocks noGrp="1"/>
          </p:cNvSpPr>
          <p:nvPr>
            <p:ph type="dt" sz="half" idx="10"/>
          </p:nvPr>
        </p:nvSpPr>
        <p:spPr/>
        <p:txBody>
          <a:bodyPr/>
          <a:lstStyle>
            <a:lvl1pPr>
              <a:defRPr smtClean="0">
                <a:solidFill>
                  <a:schemeClr val="tx1"/>
                </a:solidFill>
              </a:defRPr>
            </a:lvl1pPr>
            <a:extLst/>
          </a:lstStyle>
          <a:p>
            <a:pPr>
              <a:defRPr/>
            </a:pPr>
            <a:fld id="{25E3912C-E2FD-4E9C-907B-85FFBD77E3CF}" type="datetime1">
              <a:rPr lang="en-US"/>
              <a:pPr>
                <a:defRPr/>
              </a:pPr>
              <a:t>10/24/2026</a:t>
            </a:fld>
            <a:endParaRPr lang="en-US"/>
          </a:p>
        </p:txBody>
      </p:sp>
      <p:sp>
        <p:nvSpPr>
          <p:cNvPr id="12" name="Footer Placeholder 5">
            <a:extLst>
              <a:ext uri="{FF2B5EF4-FFF2-40B4-BE49-F238E27FC236}">
                <a16:creationId xmlns:a16="http://schemas.microsoft.com/office/drawing/2014/main" id="{8EEF902D-0840-2CC4-860F-EB60A618BA1A}"/>
              </a:ext>
            </a:extLst>
          </p:cNvPr>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a:extLst>
              <a:ext uri="{FF2B5EF4-FFF2-40B4-BE49-F238E27FC236}">
                <a16:creationId xmlns:a16="http://schemas.microsoft.com/office/drawing/2014/main" id="{93B785A1-A1DD-20D4-8AF7-C94EB8FDDCBB}"/>
              </a:ext>
            </a:extLst>
          </p:cNvPr>
          <p:cNvSpPr>
            <a:spLocks noGrp="1"/>
          </p:cNvSpPr>
          <p:nvPr>
            <p:ph type="sldNum" sz="quarter" idx="12"/>
          </p:nvPr>
        </p:nvSpPr>
        <p:spPr/>
        <p:txBody>
          <a:bodyPr/>
          <a:lstStyle>
            <a:lvl1pPr>
              <a:defRPr/>
            </a:lvl1pPr>
          </a:lstStyle>
          <a:p>
            <a:fld id="{5EEECC09-4B00-4A2F-81CF-F7D0828A57D8}" type="slidenum">
              <a:rPr lang="en-US" altLang="en-US"/>
              <a:pPr/>
              <a:t>‹#›</a:t>
            </a:fld>
            <a:endParaRPr lang="en-US" altLang="en-US"/>
          </a:p>
        </p:txBody>
      </p:sp>
    </p:spTree>
    <p:extLst>
      <p:ext uri="{BB962C8B-B14F-4D97-AF65-F5344CB8AC3E}">
        <p14:creationId xmlns:p14="http://schemas.microsoft.com/office/powerpoint/2010/main" val="3689548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3F1E5C61-917E-64B4-0D61-F82D6C714B75}"/>
              </a:ext>
            </a:extLst>
          </p:cNvPr>
          <p:cNvSpPr>
            <a:spLocks noGrp="1"/>
          </p:cNvSpPr>
          <p:nvPr>
            <p:ph type="dt" sz="half" idx="10"/>
          </p:nvPr>
        </p:nvSpPr>
        <p:spPr/>
        <p:txBody>
          <a:bodyPr/>
          <a:lstStyle>
            <a:lvl1pPr>
              <a:defRPr/>
            </a:lvl1pPr>
          </a:lstStyle>
          <a:p>
            <a:pPr>
              <a:defRPr/>
            </a:pPr>
            <a:fld id="{7782B4BE-69B8-489E-805E-418E27F206B4}" type="datetime1">
              <a:rPr lang="en-US"/>
              <a:pPr>
                <a:defRPr/>
              </a:pPr>
              <a:t>10/24/2026</a:t>
            </a:fld>
            <a:endParaRPr lang="en-US"/>
          </a:p>
        </p:txBody>
      </p:sp>
      <p:sp>
        <p:nvSpPr>
          <p:cNvPr id="5" name="Footer Placeholder 21">
            <a:extLst>
              <a:ext uri="{FF2B5EF4-FFF2-40B4-BE49-F238E27FC236}">
                <a16:creationId xmlns:a16="http://schemas.microsoft.com/office/drawing/2014/main" id="{9AE2DCA2-9C5E-BAEF-03C3-1CEF9932964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A24C277D-9E69-3A98-C712-F4DE277609DB}"/>
              </a:ext>
            </a:extLst>
          </p:cNvPr>
          <p:cNvSpPr>
            <a:spLocks noGrp="1"/>
          </p:cNvSpPr>
          <p:nvPr>
            <p:ph type="sldNum" sz="quarter" idx="12"/>
          </p:nvPr>
        </p:nvSpPr>
        <p:spPr/>
        <p:txBody>
          <a:bodyPr/>
          <a:lstStyle>
            <a:lvl1pPr>
              <a:defRPr/>
            </a:lvl1pPr>
          </a:lstStyle>
          <a:p>
            <a:fld id="{CBA81EA7-0F74-43A1-BC92-3D0DC701A2F9}" type="slidenum">
              <a:rPr lang="en-US" altLang="en-US"/>
              <a:pPr/>
              <a:t>‹#›</a:t>
            </a:fld>
            <a:endParaRPr lang="en-US" altLang="en-US"/>
          </a:p>
        </p:txBody>
      </p:sp>
    </p:spTree>
    <p:extLst>
      <p:ext uri="{BB962C8B-B14F-4D97-AF65-F5344CB8AC3E}">
        <p14:creationId xmlns:p14="http://schemas.microsoft.com/office/powerpoint/2010/main" val="928412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5C98D1DC-E0D3-8D07-1451-7A15DC041352}"/>
              </a:ext>
            </a:extLst>
          </p:cNvPr>
          <p:cNvSpPr>
            <a:spLocks noGrp="1"/>
          </p:cNvSpPr>
          <p:nvPr>
            <p:ph type="dt" sz="half" idx="10"/>
          </p:nvPr>
        </p:nvSpPr>
        <p:spPr/>
        <p:txBody>
          <a:bodyPr/>
          <a:lstStyle>
            <a:lvl1pPr>
              <a:defRPr/>
            </a:lvl1pPr>
          </a:lstStyle>
          <a:p>
            <a:pPr>
              <a:defRPr/>
            </a:pPr>
            <a:fld id="{A4816CDF-840C-490C-AB7D-5652F8BB80AD}" type="datetime1">
              <a:rPr lang="en-US"/>
              <a:pPr>
                <a:defRPr/>
              </a:pPr>
              <a:t>10/24/2026</a:t>
            </a:fld>
            <a:endParaRPr lang="en-US"/>
          </a:p>
        </p:txBody>
      </p:sp>
      <p:sp>
        <p:nvSpPr>
          <p:cNvPr id="5" name="Footer Placeholder 21">
            <a:extLst>
              <a:ext uri="{FF2B5EF4-FFF2-40B4-BE49-F238E27FC236}">
                <a16:creationId xmlns:a16="http://schemas.microsoft.com/office/drawing/2014/main" id="{218812D4-7213-7BD9-5B9C-C6A285468D3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340C342D-0F7E-C03D-D1F1-CFC8A63A7861}"/>
              </a:ext>
            </a:extLst>
          </p:cNvPr>
          <p:cNvSpPr>
            <a:spLocks noGrp="1"/>
          </p:cNvSpPr>
          <p:nvPr>
            <p:ph type="sldNum" sz="quarter" idx="12"/>
          </p:nvPr>
        </p:nvSpPr>
        <p:spPr/>
        <p:txBody>
          <a:bodyPr/>
          <a:lstStyle>
            <a:lvl1pPr>
              <a:defRPr/>
            </a:lvl1pPr>
          </a:lstStyle>
          <a:p>
            <a:fld id="{56E60F6C-32A1-4E19-84D1-87938D7ED75B}" type="slidenum">
              <a:rPr lang="en-US" altLang="en-US"/>
              <a:pPr/>
              <a:t>‹#›</a:t>
            </a:fld>
            <a:endParaRPr lang="en-US" altLang="en-US"/>
          </a:p>
        </p:txBody>
      </p:sp>
    </p:spTree>
    <p:extLst>
      <p:ext uri="{BB962C8B-B14F-4D97-AF65-F5344CB8AC3E}">
        <p14:creationId xmlns:p14="http://schemas.microsoft.com/office/powerpoint/2010/main" val="154396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83D72A83-823F-2DB4-F7B0-7E3BC370C7C4}"/>
              </a:ext>
            </a:extLst>
          </p:cNvPr>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Verdana" panose="020B0604030504040204" pitchFamily="34" charset="0"/>
            </a:endParaRPr>
          </a:p>
        </p:txBody>
      </p:sp>
      <p:sp>
        <p:nvSpPr>
          <p:cNvPr id="1027" name="Freeform 11">
            <a:extLst>
              <a:ext uri="{FF2B5EF4-FFF2-40B4-BE49-F238E27FC236}">
                <a16:creationId xmlns:a16="http://schemas.microsoft.com/office/drawing/2014/main" id="{4E24DD0D-EBFF-3B1C-0763-98FB9D6721B4}"/>
              </a:ext>
            </a:extLst>
          </p:cNvPr>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latin typeface="Verdana" panose="020B0604030504040204" pitchFamily="34" charset="0"/>
            </a:endParaRPr>
          </a:p>
        </p:txBody>
      </p:sp>
      <p:sp>
        <p:nvSpPr>
          <p:cNvPr id="14" name="Right Triangle 13">
            <a:extLst>
              <a:ext uri="{FF2B5EF4-FFF2-40B4-BE49-F238E27FC236}">
                <a16:creationId xmlns:a16="http://schemas.microsoft.com/office/drawing/2014/main" id="{30B02805-386A-2083-4D9B-54A787334A92}"/>
              </a:ext>
            </a:extLst>
          </p:cNvPr>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cxnSp>
        <p:nvCxnSpPr>
          <p:cNvPr id="15" name="Straight Connector 14">
            <a:extLst>
              <a:ext uri="{FF2B5EF4-FFF2-40B4-BE49-F238E27FC236}">
                <a16:creationId xmlns:a16="http://schemas.microsoft.com/office/drawing/2014/main" id="{9E59DFF5-2378-D5FA-EB60-3EC11AFC9F79}"/>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2B4B4E66-05BC-90F3-6F5B-1D00C6A40B28}"/>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dirty="0"/>
              <a:t>Click to edit Master title style</a:t>
            </a:r>
          </a:p>
        </p:txBody>
      </p:sp>
      <p:sp>
        <p:nvSpPr>
          <p:cNvPr id="1033" name="Text Placeholder 29">
            <a:extLst>
              <a:ext uri="{FF2B5EF4-FFF2-40B4-BE49-F238E27FC236}">
                <a16:creationId xmlns:a16="http://schemas.microsoft.com/office/drawing/2014/main" id="{8F37930D-DC6E-E0F5-21D6-4ABFF0C744AD}"/>
              </a:ext>
            </a:extLst>
          </p:cNvPr>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Date Placeholder 9">
            <a:extLst>
              <a:ext uri="{FF2B5EF4-FFF2-40B4-BE49-F238E27FC236}">
                <a16:creationId xmlns:a16="http://schemas.microsoft.com/office/drawing/2014/main" id="{F0768CB3-BEFD-71E9-1162-B49E87FD08CD}"/>
              </a:ext>
            </a:extLst>
          </p:cNvPr>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Verdana" panose="020B0604030504040204" pitchFamily="34" charset="0"/>
              </a:defRPr>
            </a:lvl1pPr>
            <a:extLst/>
          </a:lstStyle>
          <a:p>
            <a:pPr>
              <a:defRPr/>
            </a:pPr>
            <a:fld id="{D2F11D3F-6711-4E63-806C-53A80D3BC910}" type="datetime1">
              <a:rPr lang="en-US" smtClean="0"/>
              <a:pPr>
                <a:defRPr/>
              </a:pPr>
              <a:t>10/24/2026</a:t>
            </a:fld>
            <a:endParaRPr lang="en-US" dirty="0"/>
          </a:p>
        </p:txBody>
      </p:sp>
      <p:sp>
        <p:nvSpPr>
          <p:cNvPr id="22" name="Footer Placeholder 21">
            <a:extLst>
              <a:ext uri="{FF2B5EF4-FFF2-40B4-BE49-F238E27FC236}">
                <a16:creationId xmlns:a16="http://schemas.microsoft.com/office/drawing/2014/main" id="{E4CD6C87-6AC7-58CA-8CC4-13C4F2B3B474}"/>
              </a:ext>
            </a:extLst>
          </p:cNvPr>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Verdana" panose="020B0604030504040204" pitchFamily="34" charset="0"/>
              </a:defRPr>
            </a:lvl1pPr>
            <a:extLst/>
          </a:lstStyle>
          <a:p>
            <a:pPr>
              <a:defRPr/>
            </a:pPr>
            <a:endParaRPr lang="en-US" dirty="0"/>
          </a:p>
        </p:txBody>
      </p:sp>
      <p:sp>
        <p:nvSpPr>
          <p:cNvPr id="18" name="Slide Number Placeholder 17">
            <a:extLst>
              <a:ext uri="{FF2B5EF4-FFF2-40B4-BE49-F238E27FC236}">
                <a16:creationId xmlns:a16="http://schemas.microsoft.com/office/drawing/2014/main" id="{2BD3E7EB-F87A-1007-AB06-0C02EACADEA3}"/>
              </a:ext>
            </a:extLst>
          </p:cNvPr>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atin typeface="Verdana" panose="020B0604030504040204" pitchFamily="34" charset="0"/>
              </a:defRPr>
            </a:lvl1pPr>
          </a:lstStyle>
          <a:p>
            <a:fld id="{2FA7E9B9-0F23-4D38-85EB-1C0979FFD6B9}"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sldLayoutIdLst>
    <p:sldLayoutId id="2147483707" r:id="rId1"/>
    <p:sldLayoutId id="2147483703" r:id="rId2"/>
    <p:sldLayoutId id="2147483708" r:id="rId3"/>
    <p:sldLayoutId id="2147483709" r:id="rId4"/>
    <p:sldLayoutId id="2147483710" r:id="rId5"/>
    <p:sldLayoutId id="2147483711" r:id="rId6"/>
    <p:sldLayoutId id="2147483704" r:id="rId7"/>
    <p:sldLayoutId id="2147483712" r:id="rId8"/>
    <p:sldLayoutId id="2147483713" r:id="rId9"/>
    <p:sldLayoutId id="2147483705" r:id="rId10"/>
    <p:sldLayoutId id="2147483706" r:id="rId11"/>
  </p:sldLayoutIdLst>
  <p:hf hdr="0" ftr="0" dt="0"/>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Verdana" panose="020B0604030504040204" pitchFamily="34" charset="0"/>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defRPr>
      </a:lvl2pPr>
      <a:lvl3pPr algn="l" rtl="0" fontAlgn="base">
        <a:spcBef>
          <a:spcPct val="0"/>
        </a:spcBef>
        <a:spcAft>
          <a:spcPct val="0"/>
        </a:spcAft>
        <a:defRPr sz="4100" b="1">
          <a:solidFill>
            <a:schemeClr val="tx2"/>
          </a:solidFill>
          <a:latin typeface="Lucida Sans Unicode" panose="020B0602030504020204" pitchFamily="34" charset="0"/>
        </a:defRPr>
      </a:lvl3pPr>
      <a:lvl4pPr algn="l" rtl="0" fontAlgn="base">
        <a:spcBef>
          <a:spcPct val="0"/>
        </a:spcBef>
        <a:spcAft>
          <a:spcPct val="0"/>
        </a:spcAft>
        <a:defRPr sz="4100" b="1">
          <a:solidFill>
            <a:schemeClr val="tx2"/>
          </a:solidFill>
          <a:latin typeface="Lucida Sans Unicode" panose="020B0602030504020204" pitchFamily="34" charset="0"/>
        </a:defRPr>
      </a:lvl4pPr>
      <a:lvl5pPr algn="l" rtl="0" fontAlgn="base">
        <a:spcBef>
          <a:spcPct val="0"/>
        </a:spcBef>
        <a:spcAft>
          <a:spcPct val="0"/>
        </a:spcAft>
        <a:defRPr sz="4100" b="1">
          <a:solidFill>
            <a:schemeClr val="tx2"/>
          </a:solidFill>
          <a:latin typeface="Lucida Sans Unicode" panose="020B0602030504020204" pitchFamily="34" charset="0"/>
        </a:defRPr>
      </a:lvl5pPr>
      <a:lvl6pPr marL="457200" algn="l" rtl="0" fontAlgn="base">
        <a:spcBef>
          <a:spcPct val="0"/>
        </a:spcBef>
        <a:spcAft>
          <a:spcPct val="0"/>
        </a:spcAft>
        <a:defRPr sz="4100" b="1">
          <a:solidFill>
            <a:schemeClr val="tx2"/>
          </a:solidFill>
          <a:latin typeface="Lucida Sans Unicode" panose="020B0602030504020204" pitchFamily="34" charset="0"/>
        </a:defRPr>
      </a:lvl6pPr>
      <a:lvl7pPr marL="914400" algn="l" rtl="0" fontAlgn="base">
        <a:spcBef>
          <a:spcPct val="0"/>
        </a:spcBef>
        <a:spcAft>
          <a:spcPct val="0"/>
        </a:spcAft>
        <a:defRPr sz="4100" b="1">
          <a:solidFill>
            <a:schemeClr val="tx2"/>
          </a:solidFill>
          <a:latin typeface="Lucida Sans Unicode" panose="020B0602030504020204" pitchFamily="34" charset="0"/>
        </a:defRPr>
      </a:lvl7pPr>
      <a:lvl8pPr marL="1371600" algn="l" rtl="0" fontAlgn="base">
        <a:spcBef>
          <a:spcPct val="0"/>
        </a:spcBef>
        <a:spcAft>
          <a:spcPct val="0"/>
        </a:spcAft>
        <a:defRPr sz="4100" b="1">
          <a:solidFill>
            <a:schemeClr val="tx2"/>
          </a:solidFill>
          <a:latin typeface="Lucida Sans Unicode" panose="020B0602030504020204" pitchFamily="34" charset="0"/>
        </a:defRPr>
      </a:lvl8pPr>
      <a:lvl9pPr marL="1828800" algn="l" rtl="0" fontAlgn="base">
        <a:spcBef>
          <a:spcPct val="0"/>
        </a:spcBef>
        <a:spcAft>
          <a:spcPct val="0"/>
        </a:spcAft>
        <a:defRPr sz="4100" b="1">
          <a:solidFill>
            <a:schemeClr val="tx2"/>
          </a:solidFill>
          <a:latin typeface="Lucida Sans Unicode" panose="020B0602030504020204" pitchFamily="34" charset="0"/>
        </a:defRPr>
      </a:lvl9pPr>
      <a:extLst/>
    </p:titleStyle>
    <p:bodyStyle>
      <a:lvl1pPr marL="365125" indent="-255588" algn="l" rtl="0" fontAlgn="base">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Verdana" panose="020B0604030504040204" pitchFamily="34" charset="0"/>
          <a:ea typeface="+mn-ea"/>
          <a:cs typeface="+mn-cs"/>
        </a:defRPr>
      </a:lvl1pPr>
      <a:lvl2pPr marL="620713" indent="-228600" algn="l" rtl="0" fontAlgn="base">
        <a:spcBef>
          <a:spcPts val="325"/>
        </a:spcBef>
        <a:spcAft>
          <a:spcPct val="0"/>
        </a:spcAft>
        <a:buClr>
          <a:schemeClr val="accent1"/>
        </a:buClr>
        <a:buFont typeface="Verdana" panose="020B0604030504040204" pitchFamily="34" charset="0"/>
        <a:buChar char="◦"/>
        <a:defRPr sz="2300" kern="1200">
          <a:solidFill>
            <a:schemeClr val="tx1"/>
          </a:solidFill>
          <a:latin typeface="Verdana" panose="020B0604030504040204" pitchFamily="34" charset="0"/>
          <a:ea typeface="+mn-ea"/>
          <a:cs typeface="+mn-cs"/>
        </a:defRPr>
      </a:lvl2pPr>
      <a:lvl3pPr marL="858838" indent="-228600" algn="l" rtl="0" fontAlgn="base">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Verdana" panose="020B0604030504040204" pitchFamily="34" charset="0"/>
          <a:ea typeface="+mn-ea"/>
          <a:cs typeface="+mn-cs"/>
        </a:defRPr>
      </a:lvl3pPr>
      <a:lvl4pPr marL="1143000" indent="-228600" algn="l" rtl="0" fontAlgn="base">
        <a:spcBef>
          <a:spcPts val="350"/>
        </a:spcBef>
        <a:spcAft>
          <a:spcPct val="0"/>
        </a:spcAft>
        <a:buClr>
          <a:schemeClr val="accent2"/>
        </a:buClr>
        <a:buFont typeface="Wingdings 2" panose="05020102010507070707" pitchFamily="18" charset="2"/>
        <a:buChar char=""/>
        <a:defRPr sz="1900" kern="1200">
          <a:solidFill>
            <a:schemeClr val="tx1"/>
          </a:solidFill>
          <a:latin typeface="Verdana" panose="020B0604030504040204" pitchFamily="34" charset="0"/>
          <a:ea typeface="+mn-ea"/>
          <a:cs typeface="+mn-cs"/>
        </a:defRPr>
      </a:lvl4pPr>
      <a:lvl5pPr marL="1371600" indent="-228600" algn="l" rtl="0" fontAlgn="base">
        <a:spcBef>
          <a:spcPts val="350"/>
        </a:spcBef>
        <a:spcAft>
          <a:spcPct val="0"/>
        </a:spcAft>
        <a:buClr>
          <a:schemeClr val="accent2"/>
        </a:buClr>
        <a:buFont typeface="Wingdings 2" panose="05020102010507070707" pitchFamily="18" charset="2"/>
        <a:buChar char=""/>
        <a:defRPr kern="1200">
          <a:solidFill>
            <a:schemeClr val="tx1"/>
          </a:solidFill>
          <a:latin typeface="Verdana" panose="020B0604030504040204" pitchFamily="34" charset="0"/>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4237-07B3-4206-4779-AA8D7273E6C4}"/>
              </a:ext>
            </a:extLst>
          </p:cNvPr>
          <p:cNvSpPr>
            <a:spLocks noGrp="1"/>
          </p:cNvSpPr>
          <p:nvPr>
            <p:ph type="ctrTitle"/>
          </p:nvPr>
        </p:nvSpPr>
        <p:spPr>
          <a:xfrm>
            <a:off x="103187" y="1752600"/>
            <a:ext cx="8937625" cy="914399"/>
          </a:xfrm>
        </p:spPr>
        <p:txBody>
          <a:bodyPr/>
          <a:lstStyle/>
          <a:p>
            <a:pPr algn="ctr" fontAlgn="auto">
              <a:spcAft>
                <a:spcPts val="0"/>
              </a:spcAft>
              <a:defRPr/>
            </a:pPr>
            <a:r>
              <a:rPr lang="en-US" dirty="0"/>
              <a:t>Work Out Your Salvation</a:t>
            </a:r>
          </a:p>
        </p:txBody>
      </p:sp>
      <p:sp>
        <p:nvSpPr>
          <p:cNvPr id="11267" name="Subtitle 2">
            <a:extLst>
              <a:ext uri="{FF2B5EF4-FFF2-40B4-BE49-F238E27FC236}">
                <a16:creationId xmlns:a16="http://schemas.microsoft.com/office/drawing/2014/main" id="{82801F99-FDF3-3F22-65F1-D28FD69C3B47}"/>
              </a:ext>
            </a:extLst>
          </p:cNvPr>
          <p:cNvSpPr>
            <a:spLocks noGrp="1"/>
          </p:cNvSpPr>
          <p:nvPr>
            <p:ph type="subTitle" idx="1"/>
          </p:nvPr>
        </p:nvSpPr>
        <p:spPr>
          <a:xfrm>
            <a:off x="103187" y="3024981"/>
            <a:ext cx="8937625" cy="3748882"/>
          </a:xfrm>
        </p:spPr>
        <p:txBody>
          <a:bodyPr/>
          <a:lstStyle/>
          <a:p>
            <a:pPr marR="0" algn="ctr"/>
            <a:r>
              <a:rPr lang="en-US" altLang="en-US" sz="4000" b="1" dirty="0">
                <a:solidFill>
                  <a:srgbClr val="FF0000"/>
                </a:solidFill>
              </a:rPr>
              <a:t>Philippians 2:1-18</a:t>
            </a:r>
          </a:p>
          <a:p>
            <a:pPr marR="0" algn="ctr"/>
            <a:endParaRPr lang="en-US" altLang="en-US" sz="2400" dirty="0">
              <a:solidFill>
                <a:schemeClr val="bg1"/>
              </a:solidFill>
            </a:endParaRPr>
          </a:p>
          <a:p>
            <a:pPr marR="0" algn="ctr"/>
            <a:endParaRPr lang="en-US" altLang="en-US" sz="2400" dirty="0">
              <a:solidFill>
                <a:schemeClr val="bg1"/>
              </a:solidFill>
            </a:endParaRPr>
          </a:p>
          <a:p>
            <a:pPr marR="0" algn="ctr"/>
            <a:endParaRPr lang="en-US" altLang="en-US" sz="2400" dirty="0">
              <a:solidFill>
                <a:schemeClr val="bg1"/>
              </a:solidFill>
            </a:endParaRPr>
          </a:p>
          <a:p>
            <a:pPr marR="0" algn="ctr"/>
            <a:endParaRPr lang="en-US" altLang="en-US" sz="2400" dirty="0">
              <a:solidFill>
                <a:schemeClr val="bg1"/>
              </a:solidFill>
            </a:endParaRPr>
          </a:p>
          <a:p>
            <a:pPr marR="0" algn="ctr"/>
            <a:endParaRPr lang="en-US" altLang="en-US" sz="2400" dirty="0">
              <a:solidFill>
                <a:schemeClr val="bg1"/>
              </a:solidFill>
            </a:endParaRPr>
          </a:p>
          <a:p>
            <a:pPr marR="0" algn="ctr"/>
            <a:endParaRPr lang="en-US" altLang="en-US" sz="2400" dirty="0">
              <a:solidFill>
                <a:schemeClr val="bg1"/>
              </a:solidFill>
            </a:endParaRPr>
          </a:p>
          <a:p>
            <a:pPr marR="0" algn="ctr"/>
            <a:r>
              <a:rPr lang="en-US" altLang="en-US" sz="2400" b="1" dirty="0">
                <a:solidFill>
                  <a:schemeClr val="bg1"/>
                </a:solidFill>
              </a:rPr>
              <a:t>(All Scriptures NASB 1995 unless otherwise noted)</a:t>
            </a:r>
          </a:p>
        </p:txBody>
      </p:sp>
      <p:sp>
        <p:nvSpPr>
          <p:cNvPr id="11268" name="Slide Number Placeholder 3">
            <a:extLst>
              <a:ext uri="{FF2B5EF4-FFF2-40B4-BE49-F238E27FC236}">
                <a16:creationId xmlns:a16="http://schemas.microsoft.com/office/drawing/2014/main" id="{D41DBCC5-49A9-45BB-36C2-23D7EF7486F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F5C29FB3-74C5-44CC-8049-9DADAD17744E}" type="slidenum">
              <a:rPr lang="en-US" altLang="en-US">
                <a:solidFill>
                  <a:srgbClr val="FFFFFF"/>
                </a:solidFill>
                <a:latin typeface="Verdana" panose="020B0604030504040204" pitchFamily="34" charset="0"/>
              </a:rPr>
              <a:pPr/>
              <a:t>1</a:t>
            </a:fld>
            <a:endParaRPr lang="en-US" altLang="en-US" dirty="0">
              <a:solidFill>
                <a:srgbClr val="FFFFFF"/>
              </a:solidFill>
              <a:latin typeface="Verdan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64E405-7A14-BA61-9335-578DFA49ABD1}"/>
              </a:ext>
            </a:extLst>
          </p:cNvPr>
          <p:cNvSpPr>
            <a:spLocks noGrp="1"/>
          </p:cNvSpPr>
          <p:nvPr>
            <p:ph idx="1"/>
          </p:nvPr>
        </p:nvSpPr>
        <p:spPr>
          <a:xfrm>
            <a:off x="381000" y="815066"/>
            <a:ext cx="8382000" cy="5613207"/>
          </a:xfrm>
        </p:spPr>
        <p:txBody>
          <a:bodyPr/>
          <a:lstStyle/>
          <a:p>
            <a:r>
              <a:rPr lang="en-US" altLang="en-US" sz="3200" dirty="0"/>
              <a:t>Unity – Verses 1-2</a:t>
            </a:r>
          </a:p>
          <a:p>
            <a:pPr marL="109537" indent="0" algn="ctr">
              <a:buNone/>
            </a:pPr>
            <a:endParaRPr lang="en-US" altLang="en-US" sz="2400" dirty="0"/>
          </a:p>
          <a:p>
            <a:pPr marL="109537" indent="0" algn="ctr">
              <a:buNone/>
            </a:pPr>
            <a:r>
              <a:rPr lang="en-US" altLang="en-US" sz="2800" i="1" dirty="0"/>
              <a:t>“Therefore if there is any encouragement in Christ, if there is any consolation of love, if there is any fellowship of the Spirit, if any affection and compassion, make my joy complete by being of the same mind, maintaining the same love, united in spirit, intent on one purpose.” </a:t>
            </a:r>
            <a:br>
              <a:rPr lang="en-US" altLang="en-US" sz="2800" i="1" dirty="0"/>
            </a:br>
            <a:r>
              <a:rPr lang="en-US" altLang="en-US" sz="2800" b="1" dirty="0">
                <a:solidFill>
                  <a:srgbClr val="FF0000"/>
                </a:solidFill>
              </a:rPr>
              <a:t>(Philippians 2:1-2)</a:t>
            </a:r>
          </a:p>
        </p:txBody>
      </p:sp>
      <p:sp>
        <p:nvSpPr>
          <p:cNvPr id="12291" name="Slide Number Placeholder 3">
            <a:extLst>
              <a:ext uri="{FF2B5EF4-FFF2-40B4-BE49-F238E27FC236}">
                <a16:creationId xmlns:a16="http://schemas.microsoft.com/office/drawing/2014/main" id="{8E9577A4-ACE1-8AA3-8737-C643D2377D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5ED2EFFE-0D52-4AB1-8077-0D8AB5A64803}" type="slidenum">
              <a:rPr lang="en-US" altLang="en-US">
                <a:latin typeface="Verdana" panose="020B0604030504040204" pitchFamily="34" charset="0"/>
              </a:rPr>
              <a:pPr/>
              <a:t>2</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599C6C4B-E328-3D70-DF17-A7547B90AE0C}"/>
              </a:ext>
            </a:extLst>
          </p:cNvPr>
          <p:cNvSpPr>
            <a:spLocks noGrp="1"/>
          </p:cNvSpPr>
          <p:nvPr>
            <p:ph type="title"/>
          </p:nvPr>
        </p:nvSpPr>
        <p:spPr>
          <a:xfrm>
            <a:off x="457200" y="4665"/>
            <a:ext cx="8229600" cy="804862"/>
          </a:xfrm>
        </p:spPr>
        <p:txBody>
          <a:bodyPr/>
          <a:lstStyle/>
          <a:p>
            <a:pPr algn="ctr" fontAlgn="auto">
              <a:spcAft>
                <a:spcPts val="0"/>
              </a:spcAft>
              <a:defRPr/>
            </a:pPr>
            <a:r>
              <a:rPr lang="en-US" dirty="0"/>
              <a:t>Context – Philippians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1420F-3C7E-DF72-B2D9-B0099226339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EF438-CECF-5821-08EE-0794122F8352}"/>
              </a:ext>
            </a:extLst>
          </p:cNvPr>
          <p:cNvSpPr>
            <a:spLocks noGrp="1"/>
          </p:cNvSpPr>
          <p:nvPr>
            <p:ph idx="1"/>
          </p:nvPr>
        </p:nvSpPr>
        <p:spPr>
          <a:xfrm>
            <a:off x="457200" y="838200"/>
            <a:ext cx="8229600" cy="5562600"/>
          </a:xfrm>
        </p:spPr>
        <p:txBody>
          <a:bodyPr/>
          <a:lstStyle/>
          <a:p>
            <a:r>
              <a:rPr lang="en-US" altLang="en-US" sz="3200" dirty="0"/>
              <a:t>Attitude – Verses 3-4</a:t>
            </a:r>
          </a:p>
          <a:p>
            <a:pPr marL="109537" indent="0" algn="ctr">
              <a:buNone/>
            </a:pPr>
            <a:endParaRPr lang="en-US" altLang="en-US" sz="2400" dirty="0"/>
          </a:p>
          <a:p>
            <a:pPr marL="109537" indent="0" algn="ctr">
              <a:buNone/>
            </a:pPr>
            <a:r>
              <a:rPr lang="en-US" altLang="en-US" sz="2800" i="1" dirty="0"/>
              <a:t>“Do nothing from selfishness or empty conceit, but with humility of mind regard one another as more important than yourselves; do not merely look out for your own personal interests, but also for the interests of others.”</a:t>
            </a:r>
            <a:r>
              <a:rPr lang="en-US" altLang="en-US" sz="2800" b="1" i="1" dirty="0">
                <a:solidFill>
                  <a:srgbClr val="FF0000"/>
                </a:solidFill>
              </a:rPr>
              <a:t> </a:t>
            </a:r>
            <a:r>
              <a:rPr lang="en-US" altLang="en-US" sz="2800" b="1" dirty="0">
                <a:solidFill>
                  <a:srgbClr val="FF0000"/>
                </a:solidFill>
              </a:rPr>
              <a:t>(Philippians 2:3-4)</a:t>
            </a:r>
            <a:endParaRPr lang="en-US" altLang="en-US" sz="2800" dirty="0"/>
          </a:p>
        </p:txBody>
      </p:sp>
      <p:sp>
        <p:nvSpPr>
          <p:cNvPr id="12291" name="Slide Number Placeholder 3">
            <a:extLst>
              <a:ext uri="{FF2B5EF4-FFF2-40B4-BE49-F238E27FC236}">
                <a16:creationId xmlns:a16="http://schemas.microsoft.com/office/drawing/2014/main" id="{C964AFC9-EDC0-D094-6822-1BEB63297A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5ED2EFFE-0D52-4AB1-8077-0D8AB5A64803}" type="slidenum">
              <a:rPr lang="en-US" altLang="en-US">
                <a:latin typeface="Verdana" panose="020B0604030504040204" pitchFamily="34" charset="0"/>
              </a:rPr>
              <a:pPr/>
              <a:t>3</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5E701BBC-EB7D-7993-A50D-CEFBC1527629}"/>
              </a:ext>
            </a:extLst>
          </p:cNvPr>
          <p:cNvSpPr>
            <a:spLocks noGrp="1"/>
          </p:cNvSpPr>
          <p:nvPr>
            <p:ph type="title"/>
          </p:nvPr>
        </p:nvSpPr>
        <p:spPr>
          <a:xfrm>
            <a:off x="457200" y="4665"/>
            <a:ext cx="8229600" cy="804862"/>
          </a:xfrm>
        </p:spPr>
        <p:txBody>
          <a:bodyPr/>
          <a:lstStyle/>
          <a:p>
            <a:pPr algn="ctr" fontAlgn="auto">
              <a:spcAft>
                <a:spcPts val="0"/>
              </a:spcAft>
              <a:defRPr/>
            </a:pPr>
            <a:r>
              <a:rPr lang="en-US" dirty="0"/>
              <a:t>Context – Philippians 2</a:t>
            </a:r>
          </a:p>
        </p:txBody>
      </p:sp>
    </p:spTree>
    <p:extLst>
      <p:ext uri="{BB962C8B-B14F-4D97-AF65-F5344CB8AC3E}">
        <p14:creationId xmlns:p14="http://schemas.microsoft.com/office/powerpoint/2010/main" val="290053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E53EA-70C1-9B92-2E62-A92B894BD2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1B56C-F14E-8845-0244-F97C256A7762}"/>
              </a:ext>
            </a:extLst>
          </p:cNvPr>
          <p:cNvSpPr>
            <a:spLocks noGrp="1"/>
          </p:cNvSpPr>
          <p:nvPr>
            <p:ph idx="1"/>
          </p:nvPr>
        </p:nvSpPr>
        <p:spPr>
          <a:xfrm>
            <a:off x="457200" y="838200"/>
            <a:ext cx="8229600" cy="5334000"/>
          </a:xfrm>
        </p:spPr>
        <p:txBody>
          <a:bodyPr/>
          <a:lstStyle/>
          <a:p>
            <a:r>
              <a:rPr lang="en-US" altLang="en-US" sz="3200" dirty="0"/>
              <a:t>Example of Christ – Verses 5-8</a:t>
            </a:r>
          </a:p>
          <a:p>
            <a:pPr marL="109537" indent="0">
              <a:buNone/>
            </a:pPr>
            <a:endParaRPr lang="en-US" altLang="en-US" sz="2400" dirty="0"/>
          </a:p>
          <a:p>
            <a:pPr marL="109537" indent="0" algn="ctr">
              <a:buNone/>
            </a:pPr>
            <a:r>
              <a:rPr lang="en-US" altLang="en-US" sz="2800" i="1" dirty="0"/>
              <a:t>“Have this attitude in yourselves which was also in Christ Jesus, who, although He existed in the form of God, did not regard equality with God a thing to be grasped, but emptied Himself, taking the form of a bond-servant, and being made in the likeness of men. Being found in appearance as a man, He humbled Himself by becoming obedient to the point of death, even death on a cross.”</a:t>
            </a:r>
            <a:r>
              <a:rPr lang="en-US" altLang="en-US" sz="2800" b="1" dirty="0">
                <a:solidFill>
                  <a:srgbClr val="FF0000"/>
                </a:solidFill>
              </a:rPr>
              <a:t> (Philippians 2:5-8)</a:t>
            </a:r>
            <a:endParaRPr lang="en-US" altLang="en-US" sz="2800" i="1" dirty="0"/>
          </a:p>
        </p:txBody>
      </p:sp>
      <p:sp>
        <p:nvSpPr>
          <p:cNvPr id="12291" name="Slide Number Placeholder 3">
            <a:extLst>
              <a:ext uri="{FF2B5EF4-FFF2-40B4-BE49-F238E27FC236}">
                <a16:creationId xmlns:a16="http://schemas.microsoft.com/office/drawing/2014/main" id="{980BB3FC-A736-DFDA-8102-0D8EAF9B3CD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5ED2EFFE-0D52-4AB1-8077-0D8AB5A64803}" type="slidenum">
              <a:rPr lang="en-US" altLang="en-US">
                <a:latin typeface="Verdana" panose="020B0604030504040204" pitchFamily="34" charset="0"/>
              </a:rPr>
              <a:pPr/>
              <a:t>4</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09BC6E30-1207-DA0B-F2DB-2C7E263C11D5}"/>
              </a:ext>
            </a:extLst>
          </p:cNvPr>
          <p:cNvSpPr>
            <a:spLocks noGrp="1"/>
          </p:cNvSpPr>
          <p:nvPr>
            <p:ph type="title"/>
          </p:nvPr>
        </p:nvSpPr>
        <p:spPr>
          <a:xfrm>
            <a:off x="457200" y="4665"/>
            <a:ext cx="8229600" cy="804862"/>
          </a:xfrm>
        </p:spPr>
        <p:txBody>
          <a:bodyPr/>
          <a:lstStyle/>
          <a:p>
            <a:pPr algn="ctr" fontAlgn="auto">
              <a:spcAft>
                <a:spcPts val="0"/>
              </a:spcAft>
              <a:defRPr/>
            </a:pPr>
            <a:r>
              <a:rPr lang="en-US" dirty="0"/>
              <a:t>Context – Philippians 2</a:t>
            </a:r>
          </a:p>
        </p:txBody>
      </p:sp>
    </p:spTree>
    <p:extLst>
      <p:ext uri="{BB962C8B-B14F-4D97-AF65-F5344CB8AC3E}">
        <p14:creationId xmlns:p14="http://schemas.microsoft.com/office/powerpoint/2010/main" val="357406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CAD53-4717-ACB5-2CA2-801D3583CB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900D8-B66E-B516-8CD2-B80535F36563}"/>
              </a:ext>
            </a:extLst>
          </p:cNvPr>
          <p:cNvSpPr>
            <a:spLocks noGrp="1"/>
          </p:cNvSpPr>
          <p:nvPr>
            <p:ph idx="1"/>
          </p:nvPr>
        </p:nvSpPr>
        <p:spPr>
          <a:xfrm>
            <a:off x="457200" y="838200"/>
            <a:ext cx="8229600" cy="5334000"/>
          </a:xfrm>
        </p:spPr>
        <p:txBody>
          <a:bodyPr/>
          <a:lstStyle/>
          <a:p>
            <a:r>
              <a:rPr lang="en-US" altLang="en-US" sz="3200" dirty="0"/>
              <a:t>Example of Christ – Verses 9-11</a:t>
            </a:r>
          </a:p>
          <a:p>
            <a:pPr marL="109537" indent="0">
              <a:buNone/>
            </a:pPr>
            <a:endParaRPr lang="en-US" altLang="en-US" sz="2400" dirty="0"/>
          </a:p>
          <a:p>
            <a:pPr marL="109537" indent="0" algn="ctr">
              <a:buNone/>
            </a:pPr>
            <a:r>
              <a:rPr lang="en-US" altLang="en-US" sz="2800" i="1" dirty="0"/>
              <a:t>“For this reason also, God highly exalted Him, and bestowed on Him the name which is above every name, so that at the name of Jesus every knee will bow, of those who are in heaven and on earth and under the earth, and that every tongue will confess that Jesus Christ is Lord, to the glory of God the Father.” </a:t>
            </a:r>
            <a:r>
              <a:rPr lang="en-US" altLang="en-US" sz="2800" b="1" dirty="0">
                <a:solidFill>
                  <a:srgbClr val="FF0000"/>
                </a:solidFill>
              </a:rPr>
              <a:t>(Philippians 2:9-11)</a:t>
            </a:r>
          </a:p>
          <a:p>
            <a:pPr marL="109537" indent="0">
              <a:buNone/>
            </a:pPr>
            <a:endParaRPr lang="en-US" altLang="en-US" sz="2400" dirty="0"/>
          </a:p>
        </p:txBody>
      </p:sp>
      <p:sp>
        <p:nvSpPr>
          <p:cNvPr id="12291" name="Slide Number Placeholder 3">
            <a:extLst>
              <a:ext uri="{FF2B5EF4-FFF2-40B4-BE49-F238E27FC236}">
                <a16:creationId xmlns:a16="http://schemas.microsoft.com/office/drawing/2014/main" id="{83C26AF5-F0FA-D1AA-E27D-885B7EEF966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5ED2EFFE-0D52-4AB1-8077-0D8AB5A64803}" type="slidenum">
              <a:rPr lang="en-US" altLang="en-US">
                <a:latin typeface="Verdana" panose="020B0604030504040204" pitchFamily="34" charset="0"/>
              </a:rPr>
              <a:pPr/>
              <a:t>5</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497B91B4-C085-BE86-4028-030A30B8223E}"/>
              </a:ext>
            </a:extLst>
          </p:cNvPr>
          <p:cNvSpPr>
            <a:spLocks noGrp="1"/>
          </p:cNvSpPr>
          <p:nvPr>
            <p:ph type="title"/>
          </p:nvPr>
        </p:nvSpPr>
        <p:spPr>
          <a:xfrm>
            <a:off x="457200" y="4665"/>
            <a:ext cx="8229600" cy="804862"/>
          </a:xfrm>
        </p:spPr>
        <p:txBody>
          <a:bodyPr/>
          <a:lstStyle/>
          <a:p>
            <a:pPr algn="ctr" fontAlgn="auto">
              <a:spcAft>
                <a:spcPts val="0"/>
              </a:spcAft>
              <a:defRPr/>
            </a:pPr>
            <a:r>
              <a:rPr lang="en-US" dirty="0"/>
              <a:t>Context – Philippians 2</a:t>
            </a:r>
          </a:p>
        </p:txBody>
      </p:sp>
    </p:spTree>
    <p:extLst>
      <p:ext uri="{BB962C8B-B14F-4D97-AF65-F5344CB8AC3E}">
        <p14:creationId xmlns:p14="http://schemas.microsoft.com/office/powerpoint/2010/main" val="197257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a:extLst>
              <a:ext uri="{FF2B5EF4-FFF2-40B4-BE49-F238E27FC236}">
                <a16:creationId xmlns:a16="http://schemas.microsoft.com/office/drawing/2014/main" id="{81277D78-AD64-49E2-32B0-5DE6D2241818}"/>
              </a:ext>
            </a:extLst>
          </p:cNvPr>
          <p:cNvSpPr>
            <a:spLocks noGrp="1"/>
          </p:cNvSpPr>
          <p:nvPr>
            <p:ph idx="1"/>
          </p:nvPr>
        </p:nvSpPr>
        <p:spPr>
          <a:xfrm>
            <a:off x="76199" y="804862"/>
            <a:ext cx="8937625" cy="5138738"/>
          </a:xfrm>
        </p:spPr>
        <p:txBody>
          <a:bodyPr/>
          <a:lstStyle/>
          <a:p>
            <a:r>
              <a:rPr lang="en-US" altLang="en-US" sz="3200" dirty="0"/>
              <a:t>Direct command – Verse 12</a:t>
            </a:r>
          </a:p>
          <a:p>
            <a:pPr>
              <a:buFont typeface="Courier New" panose="02070309020205020404" pitchFamily="49" charset="0"/>
              <a:buChar char="o"/>
            </a:pPr>
            <a:r>
              <a:rPr lang="en-US" altLang="en-US" sz="3200" b="1" dirty="0"/>
              <a:t>What</a:t>
            </a:r>
            <a:r>
              <a:rPr lang="en-US" altLang="en-US" sz="3200" dirty="0"/>
              <a:t> were they commanded to do?</a:t>
            </a:r>
          </a:p>
          <a:p>
            <a:pPr marL="109537" indent="0">
              <a:buNone/>
            </a:pPr>
            <a:endParaRPr lang="en-US" altLang="en-US" sz="800" dirty="0"/>
          </a:p>
          <a:p>
            <a:pPr marL="109537" indent="0" algn="ctr">
              <a:buNone/>
            </a:pPr>
            <a:r>
              <a:rPr lang="en-US" altLang="en-US" sz="3200" i="1" dirty="0"/>
              <a:t>“So then, my beloved, just as you have always obeyed, not as in my presence only, but now much more in my absence, </a:t>
            </a:r>
            <a:r>
              <a:rPr lang="en-US" altLang="en-US" sz="3200" b="1" i="1" dirty="0"/>
              <a:t>work out your salvation with fear and trembling</a:t>
            </a:r>
            <a:r>
              <a:rPr lang="en-US" altLang="en-US" sz="3200" i="1" dirty="0"/>
              <a:t> …” </a:t>
            </a:r>
            <a:r>
              <a:rPr lang="en-US" altLang="en-US" sz="3200" b="1" dirty="0">
                <a:solidFill>
                  <a:srgbClr val="FF0000"/>
                </a:solidFill>
              </a:rPr>
              <a:t>(Philippians 2:12)</a:t>
            </a:r>
          </a:p>
        </p:txBody>
      </p:sp>
      <p:sp>
        <p:nvSpPr>
          <p:cNvPr id="13315" name="Slide Number Placeholder 3">
            <a:extLst>
              <a:ext uri="{FF2B5EF4-FFF2-40B4-BE49-F238E27FC236}">
                <a16:creationId xmlns:a16="http://schemas.microsoft.com/office/drawing/2014/main" id="{C72AD1A6-604F-7F25-946E-236E8B77F96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4EBA3F6A-3AFB-4028-AD61-1DF86D7838A2}" type="slidenum">
              <a:rPr lang="en-US" altLang="en-US">
                <a:latin typeface="Verdana" panose="020B0604030504040204" pitchFamily="34" charset="0"/>
              </a:rPr>
              <a:pPr/>
              <a:t>6</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08E2BD86-EE56-6F4C-F7AD-7BF02479AB19}"/>
              </a:ext>
            </a:extLst>
          </p:cNvPr>
          <p:cNvSpPr>
            <a:spLocks noGrp="1"/>
          </p:cNvSpPr>
          <p:nvPr>
            <p:ph type="title"/>
          </p:nvPr>
        </p:nvSpPr>
        <p:spPr>
          <a:xfrm>
            <a:off x="457200" y="0"/>
            <a:ext cx="8229600" cy="804862"/>
          </a:xfrm>
        </p:spPr>
        <p:txBody>
          <a:bodyPr/>
          <a:lstStyle/>
          <a:p>
            <a:pPr algn="ctr" fontAlgn="auto">
              <a:spcAft>
                <a:spcPts val="0"/>
              </a:spcAft>
              <a:defRPr/>
            </a:pPr>
            <a:r>
              <a:rPr lang="en-US" dirty="0"/>
              <a:t>Context – Philippians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1000"/>
                                        <p:tgtEl>
                                          <p:spTgt spid="13314">
                                            <p:txEl>
                                              <p:pRg st="0" end="0"/>
                                            </p:txEl>
                                          </p:spTgt>
                                        </p:tgtEl>
                                      </p:cBhvr>
                                    </p:animEffect>
                                    <p:anim calcmode="lin" valueType="num">
                                      <p:cBhvr>
                                        <p:cTn id="8" dur="1000" fill="hold"/>
                                        <p:tgtEl>
                                          <p:spTgt spid="133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314">
                                            <p:txEl>
                                              <p:pRg st="1" end="1"/>
                                            </p:txEl>
                                          </p:spTgt>
                                        </p:tgtEl>
                                        <p:attrNameLst>
                                          <p:attrName>style.visibility</p:attrName>
                                        </p:attrNameLst>
                                      </p:cBhvr>
                                      <p:to>
                                        <p:strVal val="visible"/>
                                      </p:to>
                                    </p:set>
                                    <p:animEffect transition="in" filter="fade">
                                      <p:cBhvr>
                                        <p:cTn id="14" dur="1000"/>
                                        <p:tgtEl>
                                          <p:spTgt spid="13314">
                                            <p:txEl>
                                              <p:pRg st="1" end="1"/>
                                            </p:txEl>
                                          </p:spTgt>
                                        </p:tgtEl>
                                      </p:cBhvr>
                                    </p:animEffect>
                                    <p:anim calcmode="lin" valueType="num">
                                      <p:cBhvr>
                                        <p:cTn id="15" dur="10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3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314">
                                            <p:txEl>
                                              <p:pRg st="3" end="3"/>
                                            </p:txEl>
                                          </p:spTgt>
                                        </p:tgtEl>
                                        <p:attrNameLst>
                                          <p:attrName>style.visibility</p:attrName>
                                        </p:attrNameLst>
                                      </p:cBhvr>
                                      <p:to>
                                        <p:strVal val="visible"/>
                                      </p:to>
                                    </p:set>
                                    <p:animEffect transition="in" filter="fade">
                                      <p:cBhvr>
                                        <p:cTn id="21" dur="1000"/>
                                        <p:tgtEl>
                                          <p:spTgt spid="13314">
                                            <p:txEl>
                                              <p:pRg st="3" end="3"/>
                                            </p:txEl>
                                          </p:spTgt>
                                        </p:tgtEl>
                                      </p:cBhvr>
                                    </p:animEffect>
                                    <p:anim calcmode="lin" valueType="num">
                                      <p:cBhvr>
                                        <p:cTn id="22" dur="10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3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1CDAA-A54F-0F55-647B-18D9F8BDBEC7}"/>
            </a:ext>
          </a:extLst>
        </p:cNvPr>
        <p:cNvGrpSpPr/>
        <p:nvPr/>
      </p:nvGrpSpPr>
      <p:grpSpPr>
        <a:xfrm>
          <a:off x="0" y="0"/>
          <a:ext cx="0" cy="0"/>
          <a:chOff x="0" y="0"/>
          <a:chExt cx="0" cy="0"/>
        </a:xfrm>
      </p:grpSpPr>
      <p:sp>
        <p:nvSpPr>
          <p:cNvPr id="13314" name="Content Placeholder 2">
            <a:extLst>
              <a:ext uri="{FF2B5EF4-FFF2-40B4-BE49-F238E27FC236}">
                <a16:creationId xmlns:a16="http://schemas.microsoft.com/office/drawing/2014/main" id="{3C21B338-5FB2-906B-1B97-9EFDC1BBB430}"/>
              </a:ext>
            </a:extLst>
          </p:cNvPr>
          <p:cNvSpPr>
            <a:spLocks noGrp="1"/>
          </p:cNvSpPr>
          <p:nvPr>
            <p:ph idx="1"/>
          </p:nvPr>
        </p:nvSpPr>
        <p:spPr>
          <a:xfrm>
            <a:off x="76199" y="804862"/>
            <a:ext cx="8937625" cy="5603876"/>
          </a:xfrm>
        </p:spPr>
        <p:txBody>
          <a:bodyPr/>
          <a:lstStyle/>
          <a:p>
            <a:r>
              <a:rPr lang="en-US" altLang="en-US" sz="3200" dirty="0"/>
              <a:t>Direct command – Verse 12</a:t>
            </a:r>
          </a:p>
          <a:p>
            <a:pPr>
              <a:buFont typeface="Courier New" panose="02070309020205020404" pitchFamily="49" charset="0"/>
              <a:buChar char="o"/>
            </a:pPr>
            <a:r>
              <a:rPr lang="en-US" altLang="en-US" sz="3200" b="1" dirty="0"/>
              <a:t>When</a:t>
            </a:r>
            <a:r>
              <a:rPr lang="en-US" altLang="en-US" sz="3200" dirty="0"/>
              <a:t> were they commanded to do it?</a:t>
            </a:r>
          </a:p>
          <a:p>
            <a:pPr marL="109537" indent="0">
              <a:buNone/>
            </a:pPr>
            <a:endParaRPr lang="en-US" altLang="en-US" sz="800" dirty="0"/>
          </a:p>
          <a:p>
            <a:pPr marL="109537" indent="0" algn="ctr">
              <a:buNone/>
            </a:pPr>
            <a:r>
              <a:rPr lang="en-US" altLang="en-US" sz="3200" i="1" dirty="0"/>
              <a:t>“So then, my beloved, just as you have always obeyed, not as </a:t>
            </a:r>
            <a:r>
              <a:rPr lang="en-US" altLang="en-US" sz="3200" i="1" u="sng" dirty="0"/>
              <a:t>in my presence </a:t>
            </a:r>
            <a:r>
              <a:rPr lang="en-US" altLang="en-US" sz="3200" i="1" dirty="0"/>
              <a:t>only, but now much more </a:t>
            </a:r>
            <a:r>
              <a:rPr lang="en-US" altLang="en-US" sz="3200" i="1" u="sng" dirty="0"/>
              <a:t>in my absence</a:t>
            </a:r>
            <a:r>
              <a:rPr lang="en-US" altLang="en-US" sz="3200" i="1" dirty="0"/>
              <a:t>, </a:t>
            </a:r>
            <a:r>
              <a:rPr lang="en-US" altLang="en-US" sz="3200" b="1" i="1" dirty="0"/>
              <a:t>work out your salvation with fear and trembling</a:t>
            </a:r>
            <a:r>
              <a:rPr lang="en-US" altLang="en-US" sz="3200" i="1" dirty="0"/>
              <a:t> …” </a:t>
            </a:r>
            <a:r>
              <a:rPr lang="en-US" altLang="en-US" sz="3200" b="1" dirty="0">
                <a:solidFill>
                  <a:srgbClr val="FF0000"/>
                </a:solidFill>
              </a:rPr>
              <a:t>(Philippians 2:12)</a:t>
            </a:r>
          </a:p>
          <a:p>
            <a:pPr marL="109537" indent="0" algn="ctr">
              <a:buNone/>
            </a:pPr>
            <a:endParaRPr lang="en-US" altLang="en-US" sz="800" b="1" dirty="0"/>
          </a:p>
          <a:p>
            <a:pPr marL="109537" indent="0">
              <a:buNone/>
            </a:pPr>
            <a:r>
              <a:rPr lang="en-US" altLang="en-US" sz="2800" b="1" dirty="0"/>
              <a:t>	When he was there.</a:t>
            </a:r>
          </a:p>
          <a:p>
            <a:pPr marL="109537" indent="0">
              <a:buNone/>
            </a:pPr>
            <a:r>
              <a:rPr lang="en-US" altLang="en-US" sz="2800" b="1" dirty="0"/>
              <a:t>		When he was not there.</a:t>
            </a:r>
          </a:p>
          <a:p>
            <a:pPr marL="109537" indent="0">
              <a:buNone/>
            </a:pPr>
            <a:r>
              <a:rPr lang="en-US" altLang="en-US" sz="2800" b="1" dirty="0"/>
              <a:t>			A continual effort.</a:t>
            </a:r>
          </a:p>
        </p:txBody>
      </p:sp>
      <p:sp>
        <p:nvSpPr>
          <p:cNvPr id="13315" name="Slide Number Placeholder 3">
            <a:extLst>
              <a:ext uri="{FF2B5EF4-FFF2-40B4-BE49-F238E27FC236}">
                <a16:creationId xmlns:a16="http://schemas.microsoft.com/office/drawing/2014/main" id="{82922B9C-801E-DD6B-F0F1-76475B62C73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4EBA3F6A-3AFB-4028-AD61-1DF86D7838A2}" type="slidenum">
              <a:rPr lang="en-US" altLang="en-US">
                <a:latin typeface="Verdana" panose="020B0604030504040204" pitchFamily="34" charset="0"/>
              </a:rPr>
              <a:pPr/>
              <a:t>7</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2462B6C1-418C-B973-80BE-E70286B20C48}"/>
              </a:ext>
            </a:extLst>
          </p:cNvPr>
          <p:cNvSpPr>
            <a:spLocks noGrp="1"/>
          </p:cNvSpPr>
          <p:nvPr>
            <p:ph type="title"/>
          </p:nvPr>
        </p:nvSpPr>
        <p:spPr>
          <a:xfrm>
            <a:off x="457200" y="0"/>
            <a:ext cx="8229600" cy="804862"/>
          </a:xfrm>
        </p:spPr>
        <p:txBody>
          <a:bodyPr/>
          <a:lstStyle/>
          <a:p>
            <a:pPr algn="ctr" fontAlgn="auto">
              <a:spcAft>
                <a:spcPts val="0"/>
              </a:spcAft>
              <a:defRPr/>
            </a:pPr>
            <a:r>
              <a:rPr lang="en-US" dirty="0"/>
              <a:t>Context – Philippians 2</a:t>
            </a:r>
          </a:p>
        </p:txBody>
      </p:sp>
    </p:spTree>
    <p:extLst>
      <p:ext uri="{BB962C8B-B14F-4D97-AF65-F5344CB8AC3E}">
        <p14:creationId xmlns:p14="http://schemas.microsoft.com/office/powerpoint/2010/main" val="33804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fade">
                                      <p:cBhvr>
                                        <p:cTn id="7" dur="1000"/>
                                        <p:tgtEl>
                                          <p:spTgt spid="13314">
                                            <p:txEl>
                                              <p:pRg st="0" end="0"/>
                                            </p:txEl>
                                          </p:spTgt>
                                        </p:tgtEl>
                                      </p:cBhvr>
                                    </p:animEffect>
                                    <p:anim calcmode="lin" valueType="num">
                                      <p:cBhvr>
                                        <p:cTn id="8" dur="1000" fill="hold"/>
                                        <p:tgtEl>
                                          <p:spTgt spid="133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314">
                                            <p:txEl>
                                              <p:pRg st="1" end="1"/>
                                            </p:txEl>
                                          </p:spTgt>
                                        </p:tgtEl>
                                        <p:attrNameLst>
                                          <p:attrName>style.visibility</p:attrName>
                                        </p:attrNameLst>
                                      </p:cBhvr>
                                      <p:to>
                                        <p:strVal val="visible"/>
                                      </p:to>
                                    </p:set>
                                    <p:animEffect transition="in" filter="fade">
                                      <p:cBhvr>
                                        <p:cTn id="14" dur="1000"/>
                                        <p:tgtEl>
                                          <p:spTgt spid="13314">
                                            <p:txEl>
                                              <p:pRg st="1" end="1"/>
                                            </p:txEl>
                                          </p:spTgt>
                                        </p:tgtEl>
                                      </p:cBhvr>
                                    </p:animEffect>
                                    <p:anim calcmode="lin" valueType="num">
                                      <p:cBhvr>
                                        <p:cTn id="15" dur="1000" fill="hold"/>
                                        <p:tgtEl>
                                          <p:spTgt spid="133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3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314">
                                            <p:txEl>
                                              <p:pRg st="3" end="3"/>
                                            </p:txEl>
                                          </p:spTgt>
                                        </p:tgtEl>
                                        <p:attrNameLst>
                                          <p:attrName>style.visibility</p:attrName>
                                        </p:attrNameLst>
                                      </p:cBhvr>
                                      <p:to>
                                        <p:strVal val="visible"/>
                                      </p:to>
                                    </p:set>
                                    <p:animEffect transition="in" filter="fade">
                                      <p:cBhvr>
                                        <p:cTn id="21" dur="1000"/>
                                        <p:tgtEl>
                                          <p:spTgt spid="13314">
                                            <p:txEl>
                                              <p:pRg st="3" end="3"/>
                                            </p:txEl>
                                          </p:spTgt>
                                        </p:tgtEl>
                                      </p:cBhvr>
                                    </p:animEffect>
                                    <p:anim calcmode="lin" valueType="num">
                                      <p:cBhvr>
                                        <p:cTn id="22" dur="10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3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314">
                                            <p:txEl>
                                              <p:pRg st="5" end="5"/>
                                            </p:txEl>
                                          </p:spTgt>
                                        </p:tgtEl>
                                        <p:attrNameLst>
                                          <p:attrName>style.visibility</p:attrName>
                                        </p:attrNameLst>
                                      </p:cBhvr>
                                      <p:to>
                                        <p:strVal val="visible"/>
                                      </p:to>
                                    </p:set>
                                    <p:animEffect transition="in" filter="fade">
                                      <p:cBhvr>
                                        <p:cTn id="28" dur="1000"/>
                                        <p:tgtEl>
                                          <p:spTgt spid="13314">
                                            <p:txEl>
                                              <p:pRg st="5" end="5"/>
                                            </p:txEl>
                                          </p:spTgt>
                                        </p:tgtEl>
                                      </p:cBhvr>
                                    </p:animEffect>
                                    <p:anim calcmode="lin" valueType="num">
                                      <p:cBhvr>
                                        <p:cTn id="29" dur="1000" fill="hold"/>
                                        <p:tgtEl>
                                          <p:spTgt spid="1331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331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314">
                                            <p:txEl>
                                              <p:pRg st="6" end="6"/>
                                            </p:txEl>
                                          </p:spTgt>
                                        </p:tgtEl>
                                        <p:attrNameLst>
                                          <p:attrName>style.visibility</p:attrName>
                                        </p:attrNameLst>
                                      </p:cBhvr>
                                      <p:to>
                                        <p:strVal val="visible"/>
                                      </p:to>
                                    </p:set>
                                    <p:animEffect transition="in" filter="fade">
                                      <p:cBhvr>
                                        <p:cTn id="35" dur="1000"/>
                                        <p:tgtEl>
                                          <p:spTgt spid="13314">
                                            <p:txEl>
                                              <p:pRg st="6" end="6"/>
                                            </p:txEl>
                                          </p:spTgt>
                                        </p:tgtEl>
                                      </p:cBhvr>
                                    </p:animEffect>
                                    <p:anim calcmode="lin" valueType="num">
                                      <p:cBhvr>
                                        <p:cTn id="36" dur="1000" fill="hold"/>
                                        <p:tgtEl>
                                          <p:spTgt spid="1331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1331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314">
                                            <p:txEl>
                                              <p:pRg st="7" end="7"/>
                                            </p:txEl>
                                          </p:spTgt>
                                        </p:tgtEl>
                                        <p:attrNameLst>
                                          <p:attrName>style.visibility</p:attrName>
                                        </p:attrNameLst>
                                      </p:cBhvr>
                                      <p:to>
                                        <p:strVal val="visible"/>
                                      </p:to>
                                    </p:set>
                                    <p:animEffect transition="in" filter="fade">
                                      <p:cBhvr>
                                        <p:cTn id="42" dur="1000"/>
                                        <p:tgtEl>
                                          <p:spTgt spid="13314">
                                            <p:txEl>
                                              <p:pRg st="7" end="7"/>
                                            </p:txEl>
                                          </p:spTgt>
                                        </p:tgtEl>
                                      </p:cBhvr>
                                    </p:animEffect>
                                    <p:anim calcmode="lin" valueType="num">
                                      <p:cBhvr>
                                        <p:cTn id="43" dur="1000" fill="hold"/>
                                        <p:tgtEl>
                                          <p:spTgt spid="1331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331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B5821A9D-F6E2-088A-ACFF-F6A1D8365D04}"/>
              </a:ext>
            </a:extLst>
          </p:cNvPr>
          <p:cNvSpPr>
            <a:spLocks noGrp="1"/>
          </p:cNvSpPr>
          <p:nvPr>
            <p:ph idx="1"/>
          </p:nvPr>
        </p:nvSpPr>
        <p:spPr>
          <a:xfrm>
            <a:off x="76199" y="685800"/>
            <a:ext cx="8937625" cy="5943600"/>
          </a:xfrm>
        </p:spPr>
        <p:txBody>
          <a:bodyPr/>
          <a:lstStyle/>
          <a:p>
            <a:pPr>
              <a:buFont typeface="Wingdings" panose="05000000000000000000" pitchFamily="2" charset="2"/>
              <a:buChar char="Ø"/>
            </a:pPr>
            <a:r>
              <a:rPr lang="en-US" altLang="en-US" sz="3200" dirty="0"/>
              <a:t>Obedience must be to please God!</a:t>
            </a:r>
          </a:p>
          <a:p>
            <a:pPr marL="109537" indent="0" algn="ctr">
              <a:buNone/>
            </a:pPr>
            <a:endParaRPr lang="en-US" altLang="en-US" sz="800" dirty="0"/>
          </a:p>
          <a:p>
            <a:pPr marL="109537" indent="0" algn="ctr">
              <a:buNone/>
            </a:pPr>
            <a:r>
              <a:rPr lang="en-US" sz="2400" i="1" dirty="0"/>
              <a:t>“For am I now seeking the favor of men, or of God? Or am I striving to please men? If I were still trying to please men, I would not be a bond-servant of Christ.” </a:t>
            </a:r>
            <a:r>
              <a:rPr lang="en-US" sz="2400" b="1" dirty="0">
                <a:solidFill>
                  <a:srgbClr val="FF0000"/>
                </a:solidFill>
              </a:rPr>
              <a:t>(</a:t>
            </a:r>
            <a:r>
              <a:rPr lang="en-US" altLang="en-US" sz="2400" b="1" dirty="0">
                <a:solidFill>
                  <a:srgbClr val="FF0000"/>
                </a:solidFill>
              </a:rPr>
              <a:t>Galatians 1:10)</a:t>
            </a:r>
          </a:p>
          <a:p>
            <a:pPr marL="109537" indent="0" algn="ctr">
              <a:buNone/>
            </a:pPr>
            <a:endParaRPr lang="en-US" altLang="en-US" sz="800" i="1" dirty="0"/>
          </a:p>
          <a:p>
            <a:pPr marL="109537" indent="0" algn="ctr">
              <a:buNone/>
            </a:pPr>
            <a:r>
              <a:rPr lang="en-US" altLang="en-US" sz="2400" i="1" dirty="0"/>
              <a:t>“Slaves, in all things obey those who are your masters on earth, not with external service, as those who merely please men, but with sincerity of heart, fearing the Lord.” </a:t>
            </a:r>
            <a:r>
              <a:rPr lang="en-US" altLang="en-US" sz="2400" b="1" dirty="0">
                <a:solidFill>
                  <a:srgbClr val="FF0000"/>
                </a:solidFill>
              </a:rPr>
              <a:t>(Colossians 3:22)</a:t>
            </a:r>
          </a:p>
          <a:p>
            <a:pPr marL="109537" indent="0" algn="ctr">
              <a:buNone/>
            </a:pPr>
            <a:endParaRPr lang="en-US" altLang="en-US" sz="800" dirty="0"/>
          </a:p>
          <a:p>
            <a:pPr marL="109537" indent="0" algn="ctr">
              <a:buNone/>
            </a:pPr>
            <a:r>
              <a:rPr lang="en-US" altLang="en-US" sz="2400" i="1" dirty="0"/>
              <a:t>“… not by way of eyeservice, as men-pleasers, but as slaves of Christ, doing the will of God from the heart.” </a:t>
            </a:r>
            <a:r>
              <a:rPr lang="en-US" altLang="en-US" sz="2400" b="1" dirty="0">
                <a:solidFill>
                  <a:srgbClr val="FF0000"/>
                </a:solidFill>
              </a:rPr>
              <a:t>(Ephesians 6:6)</a:t>
            </a:r>
          </a:p>
          <a:p>
            <a:pPr marL="109537" indent="0" algn="ctr">
              <a:buNone/>
            </a:pPr>
            <a:endParaRPr lang="en-US" sz="800" dirty="0"/>
          </a:p>
          <a:p>
            <a:pPr marL="109537" indent="0" algn="ctr">
              <a:buNone/>
            </a:pPr>
            <a:endParaRPr lang="en-US" altLang="en-US" sz="800" b="1" dirty="0"/>
          </a:p>
        </p:txBody>
      </p:sp>
      <p:sp>
        <p:nvSpPr>
          <p:cNvPr id="14339" name="Slide Number Placeholder 3">
            <a:extLst>
              <a:ext uri="{FF2B5EF4-FFF2-40B4-BE49-F238E27FC236}">
                <a16:creationId xmlns:a16="http://schemas.microsoft.com/office/drawing/2014/main" id="{66B306AA-762E-4365-02D3-C401D2C47B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036C42F7-0A0A-42BA-AF7D-D04743885C76}" type="slidenum">
              <a:rPr lang="en-US" altLang="en-US">
                <a:latin typeface="Verdana" panose="020B0604030504040204" pitchFamily="34" charset="0"/>
              </a:rPr>
              <a:pPr/>
              <a:t>8</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4E09F0DA-132F-DF69-9008-F09F3DAB7293}"/>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4" end="4"/>
                                            </p:txEl>
                                          </p:spTgt>
                                        </p:tgtEl>
                                        <p:attrNameLst>
                                          <p:attrName>style.visibility</p:attrName>
                                        </p:attrNameLst>
                                      </p:cBhvr>
                                      <p:to>
                                        <p:strVal val="visible"/>
                                      </p:to>
                                    </p:set>
                                    <p:animEffect transition="in" filter="fade">
                                      <p:cBhvr>
                                        <p:cTn id="21" dur="1000"/>
                                        <p:tgtEl>
                                          <p:spTgt spid="14338">
                                            <p:txEl>
                                              <p:pRg st="4" end="4"/>
                                            </p:txEl>
                                          </p:spTgt>
                                        </p:tgtEl>
                                      </p:cBhvr>
                                    </p:animEffect>
                                    <p:anim calcmode="lin" valueType="num">
                                      <p:cBhvr>
                                        <p:cTn id="22"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6" end="6"/>
                                            </p:txEl>
                                          </p:spTgt>
                                        </p:tgtEl>
                                        <p:attrNameLst>
                                          <p:attrName>style.visibility</p:attrName>
                                        </p:attrNameLst>
                                      </p:cBhvr>
                                      <p:to>
                                        <p:strVal val="visible"/>
                                      </p:to>
                                    </p:set>
                                    <p:animEffect transition="in" filter="fade">
                                      <p:cBhvr>
                                        <p:cTn id="28" dur="1000"/>
                                        <p:tgtEl>
                                          <p:spTgt spid="14338">
                                            <p:txEl>
                                              <p:pRg st="6" end="6"/>
                                            </p:txEl>
                                          </p:spTgt>
                                        </p:tgtEl>
                                      </p:cBhvr>
                                    </p:animEffect>
                                    <p:anim calcmode="lin" valueType="num">
                                      <p:cBhvr>
                                        <p:cTn id="29" dur="10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001D5-006F-8DA8-C071-2B2A5521D95A}"/>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930B0686-8A92-014C-0B22-A7195D9917A5}"/>
              </a:ext>
            </a:extLst>
          </p:cNvPr>
          <p:cNvSpPr>
            <a:spLocks noGrp="1"/>
          </p:cNvSpPr>
          <p:nvPr>
            <p:ph idx="1"/>
          </p:nvPr>
        </p:nvSpPr>
        <p:spPr>
          <a:xfrm>
            <a:off x="76199" y="685800"/>
            <a:ext cx="8937625" cy="5943600"/>
          </a:xfrm>
        </p:spPr>
        <p:txBody>
          <a:bodyPr/>
          <a:lstStyle/>
          <a:p>
            <a:pPr>
              <a:buFont typeface="Wingdings" panose="05000000000000000000" pitchFamily="2" charset="2"/>
              <a:buChar char="Ø"/>
            </a:pPr>
            <a:r>
              <a:rPr lang="en-US" altLang="en-US" sz="3200" dirty="0"/>
              <a:t>Obedience must be to please God!</a:t>
            </a:r>
          </a:p>
          <a:p>
            <a:pPr marL="109537" indent="0" algn="ctr">
              <a:buNone/>
            </a:pPr>
            <a:endParaRPr lang="en-US" altLang="en-US" sz="800" dirty="0"/>
          </a:p>
          <a:p>
            <a:pPr marL="109537" indent="0" algn="ctr">
              <a:buNone/>
            </a:pPr>
            <a:r>
              <a:rPr lang="en-US" altLang="en-US" sz="2400" i="1" dirty="0"/>
              <a:t>“… so that you will walk in a manner worthy of the Lord, to please Him in all respects, bearing fruit in every good work and increasing in the knowledge of God …” </a:t>
            </a:r>
            <a:r>
              <a:rPr lang="en-US" altLang="en-US" sz="2400" b="1" dirty="0">
                <a:solidFill>
                  <a:srgbClr val="FF0000"/>
                </a:solidFill>
              </a:rPr>
              <a:t>(Colossians 1:10)</a:t>
            </a:r>
          </a:p>
          <a:p>
            <a:pPr marL="109537" indent="0" algn="ctr">
              <a:buNone/>
            </a:pPr>
            <a:endParaRPr lang="en-US" altLang="en-US" sz="800" dirty="0"/>
          </a:p>
          <a:p>
            <a:pPr marL="109537" indent="0" algn="ctr">
              <a:buNone/>
            </a:pPr>
            <a:r>
              <a:rPr lang="en-US" altLang="en-US" sz="2400" i="1" dirty="0"/>
              <a:t>“Therefore we also have as our ambition, whether at home or absent, to be pleasing to Him.” </a:t>
            </a:r>
            <a:br>
              <a:rPr lang="en-US" altLang="en-US" sz="2400" i="1" dirty="0"/>
            </a:br>
            <a:r>
              <a:rPr lang="en-US" altLang="en-US" sz="2400" b="1" dirty="0">
                <a:solidFill>
                  <a:srgbClr val="FF0000"/>
                </a:solidFill>
              </a:rPr>
              <a:t>(2 Corinthians 5:9)</a:t>
            </a:r>
          </a:p>
          <a:p>
            <a:pPr marL="109537" indent="0" algn="ctr">
              <a:buNone/>
            </a:pPr>
            <a:endParaRPr lang="en-US" sz="800" dirty="0"/>
          </a:p>
          <a:p>
            <a:pPr marL="109537" indent="0" algn="ctr">
              <a:buNone/>
            </a:pPr>
            <a:r>
              <a:rPr lang="en-US" sz="2400" i="1" dirty="0"/>
              <a:t>“Finally then, brethren, we request and exhort you in the Lord Jesus, that as you received from us instruction as to how you ought to walk and please God (just as you actually do walk), that you excel still more.” </a:t>
            </a:r>
            <a:br>
              <a:rPr lang="en-US" sz="2400" i="1" dirty="0"/>
            </a:br>
            <a:r>
              <a:rPr lang="en-US" sz="2400" b="1" dirty="0">
                <a:solidFill>
                  <a:srgbClr val="FF0000"/>
                </a:solidFill>
              </a:rPr>
              <a:t>(</a:t>
            </a:r>
            <a:r>
              <a:rPr lang="en-US" altLang="en-US" sz="2400" b="1" dirty="0">
                <a:solidFill>
                  <a:srgbClr val="FF0000"/>
                </a:solidFill>
              </a:rPr>
              <a:t>1 Thessalonians 4:1)</a:t>
            </a:r>
          </a:p>
        </p:txBody>
      </p:sp>
      <p:sp>
        <p:nvSpPr>
          <p:cNvPr id="14339" name="Slide Number Placeholder 3">
            <a:extLst>
              <a:ext uri="{FF2B5EF4-FFF2-40B4-BE49-F238E27FC236}">
                <a16:creationId xmlns:a16="http://schemas.microsoft.com/office/drawing/2014/main" id="{BEC9EAFF-9DCD-1399-22C6-4C28C0915AF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036C42F7-0A0A-42BA-AF7D-D04743885C76}" type="slidenum">
              <a:rPr lang="en-US" altLang="en-US">
                <a:latin typeface="Verdana" panose="020B0604030504040204" pitchFamily="34" charset="0"/>
              </a:rPr>
              <a:pPr/>
              <a:t>9</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057BA3E2-CFC7-A519-DA04-4E2F91704344}"/>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403330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4" end="4"/>
                                            </p:txEl>
                                          </p:spTgt>
                                        </p:tgtEl>
                                        <p:attrNameLst>
                                          <p:attrName>style.visibility</p:attrName>
                                        </p:attrNameLst>
                                      </p:cBhvr>
                                      <p:to>
                                        <p:strVal val="visible"/>
                                      </p:to>
                                    </p:set>
                                    <p:animEffect transition="in" filter="fade">
                                      <p:cBhvr>
                                        <p:cTn id="21" dur="1000"/>
                                        <p:tgtEl>
                                          <p:spTgt spid="14338">
                                            <p:txEl>
                                              <p:pRg st="4" end="4"/>
                                            </p:txEl>
                                          </p:spTgt>
                                        </p:tgtEl>
                                      </p:cBhvr>
                                    </p:animEffect>
                                    <p:anim calcmode="lin" valueType="num">
                                      <p:cBhvr>
                                        <p:cTn id="22"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6" end="6"/>
                                            </p:txEl>
                                          </p:spTgt>
                                        </p:tgtEl>
                                        <p:attrNameLst>
                                          <p:attrName>style.visibility</p:attrName>
                                        </p:attrNameLst>
                                      </p:cBhvr>
                                      <p:to>
                                        <p:strVal val="visible"/>
                                      </p:to>
                                    </p:set>
                                    <p:animEffect transition="in" filter="fade">
                                      <p:cBhvr>
                                        <p:cTn id="28" dur="1000"/>
                                        <p:tgtEl>
                                          <p:spTgt spid="14338">
                                            <p:txEl>
                                              <p:pRg st="6" end="6"/>
                                            </p:txEl>
                                          </p:spTgt>
                                        </p:tgtEl>
                                      </p:cBhvr>
                                    </p:animEffect>
                                    <p:anim calcmode="lin" valueType="num">
                                      <p:cBhvr>
                                        <p:cTn id="29" dur="10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9F047C-1760-A02A-0CE9-0747E5776AF1}"/>
              </a:ext>
            </a:extLst>
          </p:cNvPr>
          <p:cNvSpPr>
            <a:spLocks noGrp="1"/>
          </p:cNvSpPr>
          <p:nvPr>
            <p:ph idx="1"/>
          </p:nvPr>
        </p:nvSpPr>
        <p:spPr>
          <a:xfrm>
            <a:off x="152400" y="605630"/>
            <a:ext cx="8839200" cy="5803107"/>
          </a:xfrm>
        </p:spPr>
        <p:txBody>
          <a:bodyPr/>
          <a:lstStyle/>
          <a:p>
            <a:r>
              <a:rPr lang="en-US" altLang="en-US" sz="3200" b="1" dirty="0"/>
              <a:t>Man works. </a:t>
            </a:r>
            <a:endParaRPr lang="en-US" altLang="en-US" sz="3200" b="1" i="1" dirty="0"/>
          </a:p>
          <a:p>
            <a:r>
              <a:rPr lang="en-US" altLang="en-US" sz="3200" b="1" i="1" dirty="0"/>
              <a:t>“What must we do?”</a:t>
            </a:r>
          </a:p>
          <a:p>
            <a:pPr marL="392113" lvl="1" indent="0" algn="ctr">
              <a:buNone/>
            </a:pPr>
            <a:endParaRPr lang="en-US" altLang="en-US" sz="800" i="1" dirty="0"/>
          </a:p>
          <a:p>
            <a:pPr marL="392113" lvl="1" indent="0" algn="ctr">
              <a:buNone/>
            </a:pPr>
            <a:r>
              <a:rPr lang="en-US" altLang="en-US" sz="2400" i="1" dirty="0"/>
              <a:t>“Peter said to them, ‘</a:t>
            </a:r>
            <a:r>
              <a:rPr lang="en-US" altLang="en-US" sz="2400" b="1" i="1" dirty="0"/>
              <a:t>Repent</a:t>
            </a:r>
            <a:r>
              <a:rPr lang="en-US" altLang="en-US" sz="2400" i="1" dirty="0"/>
              <a:t>, and each of you </a:t>
            </a:r>
            <a:r>
              <a:rPr lang="en-US" altLang="en-US" sz="2400" b="1" i="1" dirty="0"/>
              <a:t>be baptized</a:t>
            </a:r>
            <a:r>
              <a:rPr lang="en-US" altLang="en-US" sz="2400" i="1" dirty="0"/>
              <a:t> in the name of Jesus Christ for the forgiveness of your sins; and you will receive the gift of the Holy Spirit.’” </a:t>
            </a:r>
            <a:r>
              <a:rPr lang="en-US" altLang="en-US" sz="2400" b="1" dirty="0">
                <a:solidFill>
                  <a:srgbClr val="FF0000"/>
                </a:solidFill>
              </a:rPr>
              <a:t>(Acts 2:38)</a:t>
            </a:r>
          </a:p>
          <a:p>
            <a:pPr marL="392113" lvl="1" indent="0" algn="ctr">
              <a:buNone/>
            </a:pPr>
            <a:endParaRPr lang="en-US" altLang="en-US" sz="800" i="1" dirty="0"/>
          </a:p>
          <a:p>
            <a:pPr marL="392113" lvl="1" indent="0" algn="ctr">
              <a:buNone/>
            </a:pPr>
            <a:r>
              <a:rPr lang="en-US" altLang="en-US" sz="2400" i="1" dirty="0"/>
              <a:t>“And with many other words he solemnly testified and kept on exhorting them, saying, ‘</a:t>
            </a:r>
            <a:r>
              <a:rPr lang="en-US" altLang="en-US" sz="2400" b="1" i="1" dirty="0"/>
              <a:t>Be saved </a:t>
            </a:r>
            <a:r>
              <a:rPr lang="en-US" altLang="en-US" sz="2400" i="1" dirty="0"/>
              <a:t>from this perverse generation!’” </a:t>
            </a:r>
            <a:r>
              <a:rPr lang="en-US" altLang="en-US" sz="2400" b="1" dirty="0">
                <a:solidFill>
                  <a:srgbClr val="FF0000"/>
                </a:solidFill>
              </a:rPr>
              <a:t>(Acts 2:40)</a:t>
            </a:r>
          </a:p>
          <a:p>
            <a:pPr marL="392113" lvl="1" indent="0" algn="ctr">
              <a:buNone/>
            </a:pPr>
            <a:endParaRPr lang="en-US" altLang="en-US" sz="800" i="1" dirty="0"/>
          </a:p>
          <a:p>
            <a:pPr marL="392113" lvl="1" indent="0" algn="ctr">
              <a:buNone/>
            </a:pPr>
            <a:r>
              <a:rPr lang="en-US" altLang="en-US" sz="2400" i="1" dirty="0"/>
              <a:t>“And I said, ‘What shall I do, Lord?’ And the Lord said to me, ‘</a:t>
            </a:r>
            <a:r>
              <a:rPr lang="en-US" altLang="en-US" sz="2400" b="1" i="1" dirty="0"/>
              <a:t>Get up and go </a:t>
            </a:r>
            <a:r>
              <a:rPr lang="en-US" altLang="en-US" sz="2400" i="1" dirty="0"/>
              <a:t>on into Damascus, and there </a:t>
            </a:r>
            <a:r>
              <a:rPr lang="en-US" altLang="en-US" sz="2400" b="1" i="1" dirty="0"/>
              <a:t>you will be told of all that has been appointed for you to do</a:t>
            </a:r>
            <a:r>
              <a:rPr lang="en-US" altLang="en-US" sz="2400" i="1" dirty="0"/>
              <a:t>.’” </a:t>
            </a:r>
            <a:r>
              <a:rPr lang="en-US" altLang="en-US" sz="2400" b="1" dirty="0">
                <a:solidFill>
                  <a:srgbClr val="FF0000"/>
                </a:solidFill>
              </a:rPr>
              <a:t>(Acts 22:10)</a:t>
            </a:r>
          </a:p>
        </p:txBody>
      </p:sp>
      <p:sp>
        <p:nvSpPr>
          <p:cNvPr id="15363" name="Slide Number Placeholder 3">
            <a:extLst>
              <a:ext uri="{FF2B5EF4-FFF2-40B4-BE49-F238E27FC236}">
                <a16:creationId xmlns:a16="http://schemas.microsoft.com/office/drawing/2014/main" id="{3643B17F-5A6A-49E4-6916-3C01E74986D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7BF6AA4-1DF8-43A0-A4C4-166B14FD4656}" type="slidenum">
              <a:rPr lang="en-US" altLang="en-US">
                <a:latin typeface="Verdana" panose="020B0604030504040204" pitchFamily="34" charset="0"/>
              </a:rPr>
              <a:pPr/>
              <a:t>10</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11B557F8-C8A7-6C49-9B78-1A585BB1D8DF}"/>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ECCC-62EB-18A4-DAB3-98593E096E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A48060-39B2-8D76-C491-660B9DFCD0ED}"/>
              </a:ext>
            </a:extLst>
          </p:cNvPr>
          <p:cNvSpPr>
            <a:spLocks noGrp="1"/>
          </p:cNvSpPr>
          <p:nvPr>
            <p:ph idx="1"/>
          </p:nvPr>
        </p:nvSpPr>
        <p:spPr>
          <a:xfrm>
            <a:off x="152400" y="685800"/>
            <a:ext cx="8839200" cy="6019800"/>
          </a:xfrm>
        </p:spPr>
        <p:txBody>
          <a:bodyPr/>
          <a:lstStyle/>
          <a:p>
            <a:r>
              <a:rPr lang="en-US" altLang="en-US" sz="3200" b="1" dirty="0"/>
              <a:t>Man works. </a:t>
            </a:r>
            <a:endParaRPr lang="en-US" altLang="en-US" sz="3200" b="1" i="1" dirty="0"/>
          </a:p>
          <a:p>
            <a:r>
              <a:rPr lang="en-US" altLang="en-US" sz="3200" b="1" i="1" dirty="0"/>
              <a:t>“What must we do?”</a:t>
            </a:r>
          </a:p>
          <a:p>
            <a:pPr marL="392113" lvl="1" indent="0" algn="ctr">
              <a:buNone/>
            </a:pPr>
            <a:endParaRPr lang="en-US" altLang="en-US" sz="800" i="1" dirty="0"/>
          </a:p>
          <a:p>
            <a:pPr marL="392113" lvl="1" indent="0" algn="ctr">
              <a:buNone/>
            </a:pPr>
            <a:r>
              <a:rPr lang="en-US" altLang="en-US" i="1" dirty="0"/>
              <a:t>“Now why do you delay? </a:t>
            </a:r>
            <a:r>
              <a:rPr lang="en-US" altLang="en-US" b="1" i="1" dirty="0"/>
              <a:t>Get up and be baptized</a:t>
            </a:r>
            <a:r>
              <a:rPr lang="en-US" altLang="en-US" i="1" dirty="0"/>
              <a:t>, and wash away your sins, calling on His name.’”</a:t>
            </a:r>
            <a:br>
              <a:rPr lang="en-US" altLang="en-US" i="1" dirty="0"/>
            </a:br>
            <a:r>
              <a:rPr lang="en-US" altLang="en-US" b="1" dirty="0">
                <a:solidFill>
                  <a:srgbClr val="FF0000"/>
                </a:solidFill>
              </a:rPr>
              <a:t>(Acts 22:16)</a:t>
            </a:r>
          </a:p>
          <a:p>
            <a:pPr marL="392113" lvl="1" indent="0" algn="ctr">
              <a:buNone/>
            </a:pPr>
            <a:endParaRPr lang="en-US" altLang="en-US" sz="300" i="1" dirty="0"/>
          </a:p>
          <a:p>
            <a:pPr marL="392113" lvl="1" indent="0" algn="ctr">
              <a:buNone/>
            </a:pPr>
            <a:r>
              <a:rPr lang="en-US" i="1" dirty="0"/>
              <a:t>“And </a:t>
            </a:r>
            <a:r>
              <a:rPr lang="en-US" b="1" i="1" dirty="0"/>
              <a:t>he ordered them to be baptized </a:t>
            </a:r>
            <a:r>
              <a:rPr lang="en-US" i="1" dirty="0"/>
              <a:t>in the name of Jesus Christ …”</a:t>
            </a:r>
            <a:r>
              <a:rPr lang="en-US" dirty="0"/>
              <a:t> </a:t>
            </a:r>
            <a:r>
              <a:rPr lang="en-US" b="1" dirty="0">
                <a:solidFill>
                  <a:srgbClr val="FF0000"/>
                </a:solidFill>
              </a:rPr>
              <a:t>(Acts 10:48a)</a:t>
            </a:r>
          </a:p>
          <a:p>
            <a:pPr marL="392113" lvl="1" indent="0" algn="ctr">
              <a:buNone/>
            </a:pPr>
            <a:endParaRPr lang="en-US" altLang="en-US" sz="400" i="1" dirty="0"/>
          </a:p>
          <a:p>
            <a:pPr marL="392113" lvl="1" indent="0" algn="ctr">
              <a:buNone/>
            </a:pPr>
            <a:r>
              <a:rPr lang="en-US" altLang="en-US" sz="2400" i="1" dirty="0"/>
              <a:t>“They said, ‘</a:t>
            </a:r>
            <a:r>
              <a:rPr lang="en-US" altLang="en-US" sz="2400" b="1" i="1" dirty="0"/>
              <a:t>Believe</a:t>
            </a:r>
            <a:r>
              <a:rPr lang="en-US" altLang="en-US" sz="2400" i="1" dirty="0"/>
              <a:t> in the Lord Jesus, and you will be saved, you and your household.’” </a:t>
            </a:r>
            <a:r>
              <a:rPr lang="en-US" altLang="en-US" sz="2400" b="1" dirty="0">
                <a:solidFill>
                  <a:srgbClr val="FF0000"/>
                </a:solidFill>
              </a:rPr>
              <a:t>(Acts 16:31)</a:t>
            </a:r>
          </a:p>
          <a:p>
            <a:pPr marL="392113" lvl="1" indent="0" algn="ctr">
              <a:buNone/>
            </a:pPr>
            <a:endParaRPr lang="en-US" altLang="en-US" sz="400" i="1" dirty="0"/>
          </a:p>
          <a:p>
            <a:pPr marL="392113" lvl="1" indent="0" algn="ctr">
              <a:buNone/>
            </a:pPr>
            <a:r>
              <a:rPr lang="en-US" altLang="en-US" sz="2400" i="1" dirty="0"/>
              <a:t>“Therefore, brethren, be all the more diligent to make certain about His calling and choosing you; for </a:t>
            </a:r>
            <a:r>
              <a:rPr lang="en-US" altLang="en-US" sz="2400" b="1" i="1" dirty="0"/>
              <a:t>as long as you practice these things</a:t>
            </a:r>
            <a:r>
              <a:rPr lang="en-US" altLang="en-US" sz="2400" i="1" dirty="0"/>
              <a:t>, you will never stumble …” </a:t>
            </a:r>
            <a:r>
              <a:rPr lang="en-US" altLang="en-US" sz="2400" b="1" dirty="0">
                <a:solidFill>
                  <a:srgbClr val="FF0000"/>
                </a:solidFill>
              </a:rPr>
              <a:t>(2 Peter 1:10)</a:t>
            </a:r>
          </a:p>
        </p:txBody>
      </p:sp>
      <p:sp>
        <p:nvSpPr>
          <p:cNvPr id="15363" name="Slide Number Placeholder 3">
            <a:extLst>
              <a:ext uri="{FF2B5EF4-FFF2-40B4-BE49-F238E27FC236}">
                <a16:creationId xmlns:a16="http://schemas.microsoft.com/office/drawing/2014/main" id="{2B0DECD4-98E4-4B87-AD96-4CCCD5510B3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7BF6AA4-1DF8-43A0-A4C4-166B14FD4656}" type="slidenum">
              <a:rPr lang="en-US" altLang="en-US">
                <a:latin typeface="Verdana" panose="020B0604030504040204" pitchFamily="34" charset="0"/>
              </a:rPr>
              <a:pPr/>
              <a:t>11</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3F579221-E874-BAB1-0C1D-132CFBC26F13}"/>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226519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284073-23B6-A36E-ED60-622B75ADECFA}"/>
              </a:ext>
            </a:extLst>
          </p:cNvPr>
          <p:cNvSpPr>
            <a:spLocks noGrp="1"/>
          </p:cNvSpPr>
          <p:nvPr>
            <p:ph idx="1"/>
          </p:nvPr>
        </p:nvSpPr>
        <p:spPr>
          <a:xfrm>
            <a:off x="0" y="610733"/>
            <a:ext cx="9144000" cy="6094867"/>
          </a:xfrm>
        </p:spPr>
        <p:txBody>
          <a:bodyPr/>
          <a:lstStyle/>
          <a:p>
            <a:r>
              <a:rPr lang="en-US" altLang="en-US" sz="3200" b="1" dirty="0"/>
              <a:t>Man Works.</a:t>
            </a:r>
          </a:p>
          <a:p>
            <a:pPr marL="109537" indent="0">
              <a:buNone/>
            </a:pPr>
            <a:r>
              <a:rPr lang="en-US" altLang="en-US" sz="2800" dirty="0"/>
              <a:t>“…</a:t>
            </a:r>
            <a:r>
              <a:rPr lang="en-US" altLang="en-US" sz="2800" i="1" dirty="0"/>
              <a:t>With fear and trembling.” </a:t>
            </a:r>
            <a:r>
              <a:rPr lang="en-US" altLang="en-US" sz="2800" b="1" dirty="0">
                <a:solidFill>
                  <a:srgbClr val="FF0000"/>
                </a:solidFill>
              </a:rPr>
              <a:t>(Philippians 2:12)</a:t>
            </a:r>
          </a:p>
          <a:p>
            <a:pPr marL="109537" indent="0" algn="ctr">
              <a:buNone/>
            </a:pPr>
            <a:endParaRPr lang="en-US" altLang="en-US" sz="800" i="1" dirty="0"/>
          </a:p>
          <a:p>
            <a:pPr marL="109537" indent="0" algn="ctr">
              <a:buNone/>
            </a:pPr>
            <a:r>
              <a:rPr lang="en-US" altLang="en-US" sz="2300" i="1" dirty="0"/>
              <a:t>“I was with you in weakness and in fear and in much trembling, and my message and my preaching were not in persuasive words of wisdom, but in demonstration of the Spirit and of power …” </a:t>
            </a:r>
            <a:r>
              <a:rPr lang="en-US" altLang="en-US" sz="2300" b="1" dirty="0">
                <a:solidFill>
                  <a:srgbClr val="FF0000"/>
                </a:solidFill>
              </a:rPr>
              <a:t>(1 Corinthians 2:3-4)</a:t>
            </a:r>
          </a:p>
          <a:p>
            <a:pPr marL="109537" indent="0" algn="ctr">
              <a:buNone/>
            </a:pPr>
            <a:endParaRPr lang="en-US" altLang="en-US" sz="800" i="1" dirty="0"/>
          </a:p>
          <a:p>
            <a:pPr marL="109537" indent="0" algn="ctr">
              <a:buNone/>
            </a:pPr>
            <a:r>
              <a:rPr lang="en-US" altLang="en-US" sz="2300" i="1" dirty="0"/>
              <a:t>“His affection abounds all the more toward you, as he remembers the obedience of you all, how you received him with fear and trembling.” </a:t>
            </a:r>
            <a:r>
              <a:rPr lang="en-US" altLang="en-US" sz="2300" b="1" dirty="0">
                <a:solidFill>
                  <a:srgbClr val="FF0000"/>
                </a:solidFill>
              </a:rPr>
              <a:t>(2 Corinthians 7:15)</a:t>
            </a:r>
          </a:p>
          <a:p>
            <a:pPr marL="109537" indent="0" algn="ctr">
              <a:buNone/>
            </a:pPr>
            <a:endParaRPr lang="en-US" altLang="en-US" sz="800" dirty="0"/>
          </a:p>
          <a:p>
            <a:pPr marL="109537" indent="0" algn="ctr">
              <a:buNone/>
            </a:pPr>
            <a:r>
              <a:rPr lang="en-US" altLang="en-US" sz="2300" i="1" dirty="0"/>
              <a:t>“Slaves, be obedient to those who are your masters according to the flesh, with fear and trembling, in the sincerity of your heart, as to Christ …”</a:t>
            </a:r>
            <a:r>
              <a:rPr lang="en-US" altLang="en-US" sz="2300" dirty="0"/>
              <a:t> </a:t>
            </a:r>
            <a:r>
              <a:rPr lang="en-US" altLang="en-US" sz="2300" b="1" dirty="0">
                <a:solidFill>
                  <a:srgbClr val="FF0000"/>
                </a:solidFill>
              </a:rPr>
              <a:t>(Ephesians 6:5)</a:t>
            </a:r>
          </a:p>
        </p:txBody>
      </p:sp>
      <p:sp>
        <p:nvSpPr>
          <p:cNvPr id="16387" name="Slide Number Placeholder 3">
            <a:extLst>
              <a:ext uri="{FF2B5EF4-FFF2-40B4-BE49-F238E27FC236}">
                <a16:creationId xmlns:a16="http://schemas.microsoft.com/office/drawing/2014/main" id="{DCD12B9B-9B7F-ECAA-4A60-017DF000F3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B99EB539-3E54-48C9-A2C6-E5970DB8B57E}" type="slidenum">
              <a:rPr lang="en-US" altLang="en-US">
                <a:latin typeface="Verdana" panose="020B0604030504040204" pitchFamily="34" charset="0"/>
              </a:rPr>
              <a:pPr/>
              <a:t>12</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878D8ECB-3E61-B966-EB17-37A52DB1E8C0}"/>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0153B-ED77-54A3-E0E3-87924EDE3D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6035A0-F0E2-7A17-A529-9D18C7473C56}"/>
              </a:ext>
            </a:extLst>
          </p:cNvPr>
          <p:cNvSpPr>
            <a:spLocks noGrp="1"/>
          </p:cNvSpPr>
          <p:nvPr>
            <p:ph idx="1"/>
          </p:nvPr>
        </p:nvSpPr>
        <p:spPr>
          <a:xfrm>
            <a:off x="0" y="685800"/>
            <a:ext cx="9144000" cy="5636533"/>
          </a:xfrm>
        </p:spPr>
        <p:txBody>
          <a:bodyPr/>
          <a:lstStyle/>
          <a:p>
            <a:r>
              <a:rPr lang="en-US" altLang="en-US" sz="3200" b="1" dirty="0"/>
              <a:t>Man Works.</a:t>
            </a:r>
          </a:p>
          <a:p>
            <a:pPr lvl="1"/>
            <a:r>
              <a:rPr lang="en-US" altLang="en-US" sz="2800" dirty="0"/>
              <a:t>Fear of displeasing God.</a:t>
            </a:r>
          </a:p>
          <a:p>
            <a:pPr marL="109537" indent="0" algn="ctr">
              <a:buNone/>
            </a:pPr>
            <a:endParaRPr lang="en-US" sz="800" i="1" dirty="0"/>
          </a:p>
          <a:p>
            <a:pPr marL="109537" indent="0" algn="ctr">
              <a:buNone/>
            </a:pPr>
            <a:r>
              <a:rPr lang="en-US" sz="2400" i="1" dirty="0"/>
              <a:t>“Thus says the </a:t>
            </a:r>
            <a:r>
              <a:rPr lang="en-US" sz="2400" i="1" cap="small" dirty="0"/>
              <a:t>Lord</a:t>
            </a:r>
            <a:r>
              <a:rPr lang="en-US" sz="2400" i="1" dirty="0"/>
              <a:t>, ‘Heaven is My throne and the earth is My footstool. Where then is a house you could build for Me? And where is a place that I may rest? For My hand made all these things, thus all these things came into being,’ declares the </a:t>
            </a:r>
            <a:r>
              <a:rPr lang="en-US" sz="2400" i="1" cap="small" dirty="0"/>
              <a:t>Lord</a:t>
            </a:r>
            <a:r>
              <a:rPr lang="en-US" sz="2400" i="1" dirty="0"/>
              <a:t>. ‘But to this one I will look,</a:t>
            </a:r>
            <a:br>
              <a:rPr lang="en-US" sz="2400" i="1" dirty="0"/>
            </a:br>
            <a:r>
              <a:rPr lang="en-US" sz="2400" i="1" dirty="0"/>
              <a:t>to him who is humble and contrite of spirit, and who trembles at My word.” </a:t>
            </a:r>
            <a:r>
              <a:rPr lang="en-US" sz="2400" b="1" dirty="0">
                <a:solidFill>
                  <a:srgbClr val="FF0000"/>
                </a:solidFill>
              </a:rPr>
              <a:t>(</a:t>
            </a:r>
            <a:r>
              <a:rPr lang="en-US" altLang="en-US" sz="2400" b="1" dirty="0">
                <a:solidFill>
                  <a:srgbClr val="FF0000"/>
                </a:solidFill>
              </a:rPr>
              <a:t>Isaiah 66:1-2)</a:t>
            </a:r>
            <a:br>
              <a:rPr lang="en-US" altLang="en-US" sz="2400" b="1" dirty="0">
                <a:solidFill>
                  <a:srgbClr val="FF0000"/>
                </a:solidFill>
              </a:rPr>
            </a:br>
            <a:endParaRPr lang="en-US" altLang="en-US" sz="800" b="1" dirty="0">
              <a:solidFill>
                <a:srgbClr val="FF0000"/>
              </a:solidFill>
            </a:endParaRPr>
          </a:p>
          <a:p>
            <a:pPr marL="109537" indent="0" algn="ctr">
              <a:buNone/>
            </a:pPr>
            <a:r>
              <a:rPr lang="en-US" altLang="en-US" sz="2400" i="1" dirty="0"/>
              <a:t>“Do not fear those who kill the body but are unable to kill the soul; but rather fear Him who is able to destroy both soul and body in hell.” </a:t>
            </a:r>
            <a:r>
              <a:rPr lang="en-US" altLang="en-US" sz="2400" b="1" dirty="0">
                <a:solidFill>
                  <a:srgbClr val="FF0000"/>
                </a:solidFill>
              </a:rPr>
              <a:t>(Matthew 10:28)</a:t>
            </a:r>
          </a:p>
        </p:txBody>
      </p:sp>
      <p:sp>
        <p:nvSpPr>
          <p:cNvPr id="16387" name="Slide Number Placeholder 3">
            <a:extLst>
              <a:ext uri="{FF2B5EF4-FFF2-40B4-BE49-F238E27FC236}">
                <a16:creationId xmlns:a16="http://schemas.microsoft.com/office/drawing/2014/main" id="{0C7D47CD-FCF6-32B0-BA70-90191EDBB32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B99EB539-3E54-48C9-A2C6-E5970DB8B57E}" type="slidenum">
              <a:rPr lang="en-US" altLang="en-US">
                <a:latin typeface="Verdana" panose="020B0604030504040204" pitchFamily="34" charset="0"/>
              </a:rPr>
              <a:pPr/>
              <a:t>13</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63B42551-B032-B807-DBFB-9F481F122A3C}"/>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 </a:t>
            </a:r>
          </a:p>
        </p:txBody>
      </p:sp>
    </p:spTree>
    <p:extLst>
      <p:ext uri="{BB962C8B-B14F-4D97-AF65-F5344CB8AC3E}">
        <p14:creationId xmlns:p14="http://schemas.microsoft.com/office/powerpoint/2010/main" val="202275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B23D4-8CCB-DC91-A30E-2456D5F178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38A2A2-2192-D5E7-714B-E714EF518D7E}"/>
              </a:ext>
            </a:extLst>
          </p:cNvPr>
          <p:cNvSpPr>
            <a:spLocks noGrp="1"/>
          </p:cNvSpPr>
          <p:nvPr>
            <p:ph idx="1"/>
          </p:nvPr>
        </p:nvSpPr>
        <p:spPr>
          <a:xfrm>
            <a:off x="0" y="685800"/>
            <a:ext cx="9144000" cy="5636533"/>
          </a:xfrm>
        </p:spPr>
        <p:txBody>
          <a:bodyPr/>
          <a:lstStyle/>
          <a:p>
            <a:r>
              <a:rPr lang="en-US" altLang="en-US" sz="3200" b="1" dirty="0"/>
              <a:t>Man Works.</a:t>
            </a:r>
          </a:p>
          <a:p>
            <a:pPr lvl="1"/>
            <a:r>
              <a:rPr lang="en-US" altLang="en-US" sz="2800" dirty="0"/>
              <a:t>Reverence and awe of God.</a:t>
            </a:r>
          </a:p>
          <a:p>
            <a:pPr marL="109537" indent="0" algn="ctr">
              <a:buNone/>
            </a:pPr>
            <a:endParaRPr lang="en-US" sz="2400" i="1" dirty="0"/>
          </a:p>
          <a:p>
            <a:pPr marL="109537" indent="0" algn="ctr">
              <a:buNone/>
            </a:pPr>
            <a:r>
              <a:rPr lang="en-US" sz="2800" i="1" dirty="0"/>
              <a:t>“And He came up and touched the coffin; and the bearers came to a halt. And He said, ‘Young man, I say to you, arise!’ The dead man sat up and began to speak. And Jesus gave him back to his mother. Fear gripped them all, and they began glorifying God, saying, ‘A great prophet has arisen among us!’ and, ‘God has visited His people!’” </a:t>
            </a:r>
            <a:r>
              <a:rPr lang="en-US" sz="2800" b="1" dirty="0">
                <a:solidFill>
                  <a:srgbClr val="FF0000"/>
                </a:solidFill>
              </a:rPr>
              <a:t>(</a:t>
            </a:r>
            <a:r>
              <a:rPr lang="en-US" altLang="en-US" sz="2800" b="1" dirty="0">
                <a:solidFill>
                  <a:srgbClr val="FF0000"/>
                </a:solidFill>
              </a:rPr>
              <a:t>Luke 7:14-16)</a:t>
            </a:r>
            <a:endParaRPr lang="en-US" altLang="en-US" sz="2800" dirty="0"/>
          </a:p>
        </p:txBody>
      </p:sp>
      <p:sp>
        <p:nvSpPr>
          <p:cNvPr id="16387" name="Slide Number Placeholder 3">
            <a:extLst>
              <a:ext uri="{FF2B5EF4-FFF2-40B4-BE49-F238E27FC236}">
                <a16:creationId xmlns:a16="http://schemas.microsoft.com/office/drawing/2014/main" id="{E06474BF-9A34-8DB7-E6CB-0794E194362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B99EB539-3E54-48C9-A2C6-E5970DB8B57E}" type="slidenum">
              <a:rPr lang="en-US" altLang="en-US">
                <a:latin typeface="Verdana" panose="020B0604030504040204" pitchFamily="34" charset="0"/>
              </a:rPr>
              <a:pPr/>
              <a:t>14</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4E8007AC-A549-0A23-6010-A04216278A1F}"/>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 </a:t>
            </a:r>
          </a:p>
        </p:txBody>
      </p:sp>
    </p:spTree>
    <p:extLst>
      <p:ext uri="{BB962C8B-B14F-4D97-AF65-F5344CB8AC3E}">
        <p14:creationId xmlns:p14="http://schemas.microsoft.com/office/powerpoint/2010/main" val="377786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BFD14-AB22-83F1-E960-9F7E23317D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25609-E691-CD40-7778-025F15750296}"/>
              </a:ext>
            </a:extLst>
          </p:cNvPr>
          <p:cNvSpPr>
            <a:spLocks noGrp="1"/>
          </p:cNvSpPr>
          <p:nvPr>
            <p:ph idx="1"/>
          </p:nvPr>
        </p:nvSpPr>
        <p:spPr>
          <a:xfrm>
            <a:off x="0" y="685800"/>
            <a:ext cx="9144000" cy="5636533"/>
          </a:xfrm>
        </p:spPr>
        <p:txBody>
          <a:bodyPr/>
          <a:lstStyle/>
          <a:p>
            <a:r>
              <a:rPr lang="en-US" altLang="en-US" sz="3200" b="1" dirty="0"/>
              <a:t>Fear and trembling.</a:t>
            </a:r>
          </a:p>
          <a:p>
            <a:pPr lvl="1"/>
            <a:r>
              <a:rPr lang="en-US" altLang="en-US" sz="2800" dirty="0"/>
              <a:t>Reverence and awe of God.</a:t>
            </a:r>
          </a:p>
          <a:p>
            <a:pPr marL="109537" indent="0" algn="ctr">
              <a:buNone/>
            </a:pPr>
            <a:endParaRPr lang="en-US" sz="800" i="1" dirty="0"/>
          </a:p>
          <a:p>
            <a:pPr marL="109537" indent="0" algn="ctr">
              <a:buNone/>
            </a:pPr>
            <a:r>
              <a:rPr lang="en-US" sz="2400" i="1" dirty="0"/>
              <a:t>“For they could not bear the command, ‘If even a beast touches the mountain, it will be stoned.’ And so terrible was the sight, that Moses said, ‘</a:t>
            </a:r>
            <a:r>
              <a:rPr lang="en-US" sz="2400" i="1" cap="small" dirty="0"/>
              <a:t>I am full of fear </a:t>
            </a:r>
            <a:r>
              <a:rPr lang="en-US" sz="2400" i="1" dirty="0"/>
              <a:t>and trembling.” But you have come to Mount Zion and to the city of the living God, the heavenly Jerusalem, and to myriads of angels, to the general assembly and church of the firstborn who are enrolled in heaven, and to God, the Judge of all, and to the spirits of the righteous made perfect, and to Jesus, the mediator of a new covenant, and to the sprinkled blood, which speaks better than the blood of Abel.” </a:t>
            </a:r>
            <a:r>
              <a:rPr lang="en-US" sz="2400" b="1" dirty="0">
                <a:solidFill>
                  <a:srgbClr val="FF0000"/>
                </a:solidFill>
              </a:rPr>
              <a:t>(Hebrews 12:20-24)</a:t>
            </a:r>
            <a:endParaRPr lang="en-US" sz="2400" b="1" i="1" dirty="0">
              <a:solidFill>
                <a:srgbClr val="FF0000"/>
              </a:solidFill>
            </a:endParaRPr>
          </a:p>
        </p:txBody>
      </p:sp>
      <p:sp>
        <p:nvSpPr>
          <p:cNvPr id="16387" name="Slide Number Placeholder 3">
            <a:extLst>
              <a:ext uri="{FF2B5EF4-FFF2-40B4-BE49-F238E27FC236}">
                <a16:creationId xmlns:a16="http://schemas.microsoft.com/office/drawing/2014/main" id="{2985A924-C68D-6625-7395-0D12A897C12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B99EB539-3E54-48C9-A2C6-E5970DB8B57E}" type="slidenum">
              <a:rPr lang="en-US" altLang="en-US">
                <a:latin typeface="Verdana" panose="020B0604030504040204" pitchFamily="34" charset="0"/>
              </a:rPr>
              <a:pPr/>
              <a:t>15</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8A7F6FE2-49BE-DFC4-8ECC-465EDF0A4E48}"/>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 </a:t>
            </a:r>
          </a:p>
        </p:txBody>
      </p:sp>
    </p:spTree>
    <p:extLst>
      <p:ext uri="{BB962C8B-B14F-4D97-AF65-F5344CB8AC3E}">
        <p14:creationId xmlns:p14="http://schemas.microsoft.com/office/powerpoint/2010/main" val="1785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13B5B-CF80-2CAB-B937-7F671CA9CE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7BA5F-3A5B-B516-FC1D-51F486CA38B7}"/>
              </a:ext>
            </a:extLst>
          </p:cNvPr>
          <p:cNvSpPr>
            <a:spLocks noGrp="1"/>
          </p:cNvSpPr>
          <p:nvPr>
            <p:ph idx="1"/>
          </p:nvPr>
        </p:nvSpPr>
        <p:spPr>
          <a:xfrm>
            <a:off x="0" y="478275"/>
            <a:ext cx="9144000" cy="6248400"/>
          </a:xfrm>
        </p:spPr>
        <p:txBody>
          <a:bodyPr/>
          <a:lstStyle/>
          <a:p>
            <a:r>
              <a:rPr lang="en-US" altLang="en-US" sz="3200" b="1" dirty="0"/>
              <a:t>Fear and trembling.</a:t>
            </a:r>
          </a:p>
          <a:p>
            <a:pPr lvl="1"/>
            <a:r>
              <a:rPr lang="en-US" altLang="en-US" sz="2800" dirty="0"/>
              <a:t>Reverence and awe of God.</a:t>
            </a:r>
          </a:p>
          <a:p>
            <a:pPr marL="109537" indent="0" algn="ctr">
              <a:buNone/>
            </a:pPr>
            <a:r>
              <a:rPr lang="en-US" sz="2300" i="1" dirty="0"/>
              <a:t>“See to it that you do not refuse Him who is speaking. For if those did not escape when they refused him who warned them on earth, much less will we escape who turn away from Him who warns from heaven. And His voice shook the earth then, but now He has promised, saying, ‘Yet once more I will shake not only the earth, but also the heaven.’ This expression, ‘Yet once more,’ denotes the removing of those things which can be shaken, as of created things, so that those things which cannot be shaken may remain. Therefore, since we receive a kingdom which cannot be shaken, let us show gratitude, by which we may offer to God an acceptable service </a:t>
            </a:r>
            <a:r>
              <a:rPr lang="en-US" sz="2300" b="1" i="1" dirty="0"/>
              <a:t>with reverence and awe</a:t>
            </a:r>
            <a:r>
              <a:rPr lang="en-US" sz="2300" i="1" dirty="0"/>
              <a:t>; for our God is a consuming fire.” </a:t>
            </a:r>
            <a:r>
              <a:rPr lang="en-US" sz="2300" b="1" dirty="0">
                <a:solidFill>
                  <a:srgbClr val="FF0000"/>
                </a:solidFill>
              </a:rPr>
              <a:t>(Hebrews 12:25-29)</a:t>
            </a:r>
            <a:endParaRPr lang="en-US" altLang="en-US" sz="2300" b="1" dirty="0">
              <a:solidFill>
                <a:srgbClr val="FF0000"/>
              </a:solidFill>
            </a:endParaRPr>
          </a:p>
        </p:txBody>
      </p:sp>
      <p:sp>
        <p:nvSpPr>
          <p:cNvPr id="16387" name="Slide Number Placeholder 3">
            <a:extLst>
              <a:ext uri="{FF2B5EF4-FFF2-40B4-BE49-F238E27FC236}">
                <a16:creationId xmlns:a16="http://schemas.microsoft.com/office/drawing/2014/main" id="{0287FDB1-90E7-F837-EB7A-9AFA1DBB0CE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B99EB539-3E54-48C9-A2C6-E5970DB8B57E}" type="slidenum">
              <a:rPr lang="en-US" altLang="en-US">
                <a:latin typeface="Verdana" panose="020B0604030504040204" pitchFamily="34" charset="0"/>
              </a:rPr>
              <a:pPr/>
              <a:t>16</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8C88E5B9-D8BF-2D41-6255-A254E6FBC2C9}"/>
              </a:ext>
            </a:extLst>
          </p:cNvPr>
          <p:cNvSpPr>
            <a:spLocks noGrp="1"/>
          </p:cNvSpPr>
          <p:nvPr>
            <p:ph type="title"/>
          </p:nvPr>
        </p:nvSpPr>
        <p:spPr>
          <a:xfrm>
            <a:off x="457200" y="-76200"/>
            <a:ext cx="8229600" cy="762000"/>
          </a:xfrm>
        </p:spPr>
        <p:txBody>
          <a:bodyPr>
            <a:normAutofit/>
          </a:bodyPr>
          <a:lstStyle/>
          <a:p>
            <a:pPr algn="ctr" fontAlgn="auto">
              <a:spcAft>
                <a:spcPts val="0"/>
              </a:spcAft>
              <a:defRPr/>
            </a:pPr>
            <a:r>
              <a:rPr lang="en-US" dirty="0"/>
              <a:t>Work Out Your Salvation </a:t>
            </a:r>
          </a:p>
        </p:txBody>
      </p:sp>
    </p:spTree>
    <p:extLst>
      <p:ext uri="{BB962C8B-B14F-4D97-AF65-F5344CB8AC3E}">
        <p14:creationId xmlns:p14="http://schemas.microsoft.com/office/powerpoint/2010/main" val="207553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0F0D0A-E7FD-DDC3-4C29-F113D02F74CC}"/>
              </a:ext>
            </a:extLst>
          </p:cNvPr>
          <p:cNvSpPr>
            <a:spLocks noGrp="1"/>
          </p:cNvSpPr>
          <p:nvPr>
            <p:ph idx="1"/>
          </p:nvPr>
        </p:nvSpPr>
        <p:spPr>
          <a:xfrm>
            <a:off x="76200" y="685800"/>
            <a:ext cx="8991600" cy="5867400"/>
          </a:xfrm>
        </p:spPr>
        <p:txBody>
          <a:bodyPr>
            <a:normAutofit/>
          </a:bodyPr>
          <a:lstStyle/>
          <a:p>
            <a:pPr marL="566928" indent="-457200" fontAlgn="auto">
              <a:spcAft>
                <a:spcPts val="0"/>
              </a:spcAft>
              <a:defRPr/>
            </a:pPr>
            <a:r>
              <a:rPr lang="en-US" sz="3200" b="1" u="sng" dirty="0"/>
              <a:t>God Works.</a:t>
            </a:r>
            <a:r>
              <a:rPr lang="en-US" sz="3200" dirty="0"/>
              <a:t> </a:t>
            </a:r>
          </a:p>
          <a:p>
            <a:pPr marL="109728" indent="0" algn="ctr" fontAlgn="auto">
              <a:spcAft>
                <a:spcPts val="0"/>
              </a:spcAft>
              <a:buNone/>
              <a:defRPr/>
            </a:pPr>
            <a:r>
              <a:rPr lang="en-US" sz="3200" i="1" dirty="0"/>
              <a:t>“… for it is God who is at work in you, both to will and to work for His good pleasure.” </a:t>
            </a:r>
            <a:r>
              <a:rPr lang="en-US" sz="3200" b="1" dirty="0">
                <a:solidFill>
                  <a:srgbClr val="FF0000"/>
                </a:solidFill>
              </a:rPr>
              <a:t>(Philippians 2:13)</a:t>
            </a:r>
          </a:p>
          <a:p>
            <a:pPr marL="365760" indent="-256032" fontAlgn="auto">
              <a:spcAft>
                <a:spcPts val="0"/>
              </a:spcAft>
              <a:buFont typeface="Wingdings 3"/>
              <a:buChar char=""/>
              <a:defRPr/>
            </a:pPr>
            <a:endParaRPr lang="en-US" sz="2800" dirty="0"/>
          </a:p>
          <a:p>
            <a:pPr marL="365760" indent="-256032" fontAlgn="auto">
              <a:spcAft>
                <a:spcPts val="0"/>
              </a:spcAft>
              <a:buFont typeface="Wingdings 3"/>
              <a:buChar char=""/>
              <a:defRPr/>
            </a:pPr>
            <a:r>
              <a:rPr lang="en-US" sz="2800" dirty="0"/>
              <a:t>He began a good work in Philippi.</a:t>
            </a:r>
          </a:p>
          <a:p>
            <a:pPr marL="109728" indent="0" algn="ctr" fontAlgn="auto">
              <a:spcAft>
                <a:spcPts val="0"/>
              </a:spcAft>
              <a:buNone/>
              <a:defRPr/>
            </a:pPr>
            <a:r>
              <a:rPr lang="en-US" sz="2800" i="1" dirty="0"/>
              <a:t>“For I am confident of this very thing, that He who began a good work in you will perfect it until the day of Christ Jesus.”</a:t>
            </a:r>
            <a:br>
              <a:rPr lang="en-US" sz="2800" i="1" dirty="0"/>
            </a:br>
            <a:r>
              <a:rPr lang="en-US" sz="2800" b="1" dirty="0">
                <a:solidFill>
                  <a:srgbClr val="FF0000"/>
                </a:solidFill>
              </a:rPr>
              <a:t>(Philippians 1:6)</a:t>
            </a:r>
          </a:p>
        </p:txBody>
      </p:sp>
      <p:sp>
        <p:nvSpPr>
          <p:cNvPr id="17411" name="Slide Number Placeholder 3">
            <a:extLst>
              <a:ext uri="{FF2B5EF4-FFF2-40B4-BE49-F238E27FC236}">
                <a16:creationId xmlns:a16="http://schemas.microsoft.com/office/drawing/2014/main" id="{E7A554AE-46B0-F67D-B551-820CCADB648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9B9969B0-86BF-40CD-BB42-EBECF022631A}" type="slidenum">
              <a:rPr lang="en-US" altLang="en-US">
                <a:latin typeface="Verdana" panose="020B0604030504040204" pitchFamily="34" charset="0"/>
              </a:rPr>
              <a:pPr/>
              <a:t>17</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BCE158EB-1753-8AD2-83F0-4D9DF8C7AF0E}"/>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67400-4D16-6EE0-B011-B057F52C7B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39940-435E-18D4-CBC3-6C2A57D0942E}"/>
              </a:ext>
            </a:extLst>
          </p:cNvPr>
          <p:cNvSpPr>
            <a:spLocks noGrp="1"/>
          </p:cNvSpPr>
          <p:nvPr>
            <p:ph idx="1"/>
          </p:nvPr>
        </p:nvSpPr>
        <p:spPr>
          <a:xfrm>
            <a:off x="76200" y="685800"/>
            <a:ext cx="8991600" cy="5867400"/>
          </a:xfrm>
        </p:spPr>
        <p:txBody>
          <a:bodyPr>
            <a:normAutofit lnSpcReduction="10000"/>
          </a:bodyPr>
          <a:lstStyle/>
          <a:p>
            <a:pPr marL="566928" indent="-457200" fontAlgn="auto">
              <a:spcAft>
                <a:spcPts val="0"/>
              </a:spcAft>
              <a:defRPr/>
            </a:pPr>
            <a:r>
              <a:rPr lang="en-US" sz="3200" b="1" u="sng" dirty="0"/>
              <a:t>God Works.</a:t>
            </a:r>
            <a:r>
              <a:rPr lang="en-US" sz="3200" dirty="0"/>
              <a:t> </a:t>
            </a:r>
          </a:p>
          <a:p>
            <a:pPr marL="566928" indent="-457200" fontAlgn="auto">
              <a:spcAft>
                <a:spcPts val="0"/>
              </a:spcAft>
              <a:buFont typeface="Courier New" panose="02070309020205020404" pitchFamily="49" charset="0"/>
              <a:buChar char="o"/>
              <a:defRPr/>
            </a:pPr>
            <a:r>
              <a:rPr lang="en-US" sz="2800" dirty="0"/>
              <a:t>He began a good work in Philippi – Acts 16</a:t>
            </a:r>
          </a:p>
          <a:p>
            <a:pPr marL="393192" lvl="1" indent="0" algn="ctr" fontAlgn="auto">
              <a:spcBef>
                <a:spcPts val="324"/>
              </a:spcBef>
              <a:spcAft>
                <a:spcPts val="0"/>
              </a:spcAft>
              <a:buNone/>
              <a:defRPr/>
            </a:pPr>
            <a:r>
              <a:rPr lang="en-US" sz="2200" i="1" dirty="0"/>
              <a:t>“A woman named Lydia, from the city of Thyatira, a seller of purple fabrics, a worshiper of God, was listening; and the Lord opened her heart to respond to the things spoken by Paul. And when she and her household had been baptized, she urged us, saying, ‘If you have judged me to be faithful to the Lord, come into my house and stay.’ And she prevailed upon us.”</a:t>
            </a:r>
            <a:r>
              <a:rPr lang="en-US" sz="2200" dirty="0"/>
              <a:t> </a:t>
            </a:r>
            <a:r>
              <a:rPr lang="en-US" sz="2200" b="1" dirty="0">
                <a:solidFill>
                  <a:srgbClr val="FF0000"/>
                </a:solidFill>
              </a:rPr>
              <a:t>(Acts 16:14-15)</a:t>
            </a:r>
          </a:p>
          <a:p>
            <a:pPr marL="393192" lvl="1" indent="0" algn="ctr" fontAlgn="auto">
              <a:spcBef>
                <a:spcPts val="324"/>
              </a:spcBef>
              <a:spcAft>
                <a:spcPts val="0"/>
              </a:spcAft>
              <a:buNone/>
              <a:defRPr/>
            </a:pPr>
            <a:endParaRPr lang="en-US" sz="800" i="1" dirty="0"/>
          </a:p>
          <a:p>
            <a:pPr marL="393192" lvl="1" indent="0" algn="ctr" fontAlgn="auto">
              <a:spcBef>
                <a:spcPts val="324"/>
              </a:spcBef>
              <a:spcAft>
                <a:spcPts val="0"/>
              </a:spcAft>
              <a:buNone/>
              <a:defRPr/>
            </a:pPr>
            <a:r>
              <a:rPr lang="en-US" sz="2200" i="1" dirty="0"/>
              <a:t>“And they spoke the word of the Lord to him together with all who were in his house. And he took them that very hour of the night and washed their wounds, and immediately he was baptized, he and all his household.”</a:t>
            </a:r>
            <a:r>
              <a:rPr lang="en-US" sz="2200" dirty="0"/>
              <a:t> </a:t>
            </a:r>
            <a:r>
              <a:rPr lang="en-US" sz="2200" b="1" dirty="0">
                <a:solidFill>
                  <a:srgbClr val="FF0000"/>
                </a:solidFill>
              </a:rPr>
              <a:t>(Acts 16:32-33)</a:t>
            </a:r>
          </a:p>
          <a:p>
            <a:pPr marL="393192" lvl="1" indent="0" algn="ctr" fontAlgn="auto">
              <a:spcBef>
                <a:spcPts val="324"/>
              </a:spcBef>
              <a:spcAft>
                <a:spcPts val="0"/>
              </a:spcAft>
              <a:buNone/>
              <a:defRPr/>
            </a:pPr>
            <a:endParaRPr lang="en-US" sz="900" i="1" dirty="0"/>
          </a:p>
          <a:p>
            <a:pPr marL="393192" lvl="1" indent="0" algn="ctr" fontAlgn="auto">
              <a:spcBef>
                <a:spcPts val="324"/>
              </a:spcBef>
              <a:spcAft>
                <a:spcPts val="0"/>
              </a:spcAft>
              <a:buNone/>
              <a:defRPr/>
            </a:pPr>
            <a:r>
              <a:rPr lang="en-US" sz="2200" i="1" dirty="0"/>
              <a:t>“They went out of the prison and entered the house of Lydia, and when they saw the brethren, they encouraged them and departed.”</a:t>
            </a:r>
            <a:r>
              <a:rPr lang="en-US" sz="2200" dirty="0"/>
              <a:t> </a:t>
            </a:r>
            <a:r>
              <a:rPr lang="en-US" sz="2200" b="1" dirty="0">
                <a:solidFill>
                  <a:srgbClr val="FF0000"/>
                </a:solidFill>
              </a:rPr>
              <a:t>(Acts 16:40)</a:t>
            </a:r>
          </a:p>
        </p:txBody>
      </p:sp>
      <p:sp>
        <p:nvSpPr>
          <p:cNvPr id="17411" name="Slide Number Placeholder 3">
            <a:extLst>
              <a:ext uri="{FF2B5EF4-FFF2-40B4-BE49-F238E27FC236}">
                <a16:creationId xmlns:a16="http://schemas.microsoft.com/office/drawing/2014/main" id="{D22D2519-AA20-345E-117E-284CC48F68D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9B9969B0-86BF-40CD-BB42-EBECF022631A}" type="slidenum">
              <a:rPr lang="en-US" altLang="en-US">
                <a:latin typeface="Verdana" panose="020B0604030504040204" pitchFamily="34" charset="0"/>
              </a:rPr>
              <a:pPr/>
              <a:t>18</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B23BC1A5-2100-77CA-CE9D-0E7239A45886}"/>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362876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5724E-9549-D41A-5689-08F7CFF4F4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5E1F0-797F-DC41-BB57-9FF3A1AEC592}"/>
              </a:ext>
            </a:extLst>
          </p:cNvPr>
          <p:cNvSpPr>
            <a:spLocks noGrp="1"/>
          </p:cNvSpPr>
          <p:nvPr>
            <p:ph idx="1"/>
          </p:nvPr>
        </p:nvSpPr>
        <p:spPr>
          <a:xfrm>
            <a:off x="76200" y="685800"/>
            <a:ext cx="8991600" cy="5943600"/>
          </a:xfrm>
        </p:spPr>
        <p:txBody>
          <a:bodyPr>
            <a:normAutofit lnSpcReduction="10000"/>
          </a:bodyPr>
          <a:lstStyle/>
          <a:p>
            <a:pPr marL="566928" indent="-457200" fontAlgn="auto">
              <a:spcAft>
                <a:spcPts val="0"/>
              </a:spcAft>
              <a:defRPr/>
            </a:pPr>
            <a:r>
              <a:rPr lang="en-US" sz="3200" b="1" u="sng" dirty="0"/>
              <a:t>God Works.</a:t>
            </a:r>
            <a:endParaRPr lang="en-US" sz="3200" dirty="0"/>
          </a:p>
          <a:p>
            <a:pPr marL="566928" indent="-457200" fontAlgn="auto">
              <a:spcAft>
                <a:spcPts val="0"/>
              </a:spcAft>
              <a:buFont typeface="Courier New" panose="02070309020205020404" pitchFamily="49" charset="0"/>
              <a:buChar char="o"/>
              <a:defRPr/>
            </a:pPr>
            <a:r>
              <a:rPr lang="en-US" sz="2800" dirty="0"/>
              <a:t>Provides life to the dead.</a:t>
            </a:r>
          </a:p>
          <a:p>
            <a:pPr marL="393192" lvl="1" indent="0" algn="ctr" fontAlgn="auto">
              <a:spcBef>
                <a:spcPts val="324"/>
              </a:spcBef>
              <a:spcAft>
                <a:spcPts val="0"/>
              </a:spcAft>
              <a:buNone/>
              <a:defRPr/>
            </a:pPr>
            <a:r>
              <a:rPr lang="en-US" sz="2400" i="1" dirty="0"/>
              <a:t>“… having been buried with Him in baptism, in which you were also raised up with Him through faith in the working of God, who raised Him from the dead. When you were dead in your transgressions and the uncircumcision of your flesh, He made you alive together with Him, having forgiven us all our transgressions …”</a:t>
            </a:r>
            <a:r>
              <a:rPr lang="en-US" sz="2400" dirty="0"/>
              <a:t> </a:t>
            </a:r>
            <a:r>
              <a:rPr lang="en-US" sz="2400" b="1" dirty="0">
                <a:solidFill>
                  <a:srgbClr val="FF0000"/>
                </a:solidFill>
              </a:rPr>
              <a:t>(Colossians 2:12-13)</a:t>
            </a:r>
          </a:p>
          <a:p>
            <a:pPr marL="393192" lvl="1" indent="0" algn="ctr" fontAlgn="auto">
              <a:spcBef>
                <a:spcPts val="324"/>
              </a:spcBef>
              <a:spcAft>
                <a:spcPts val="0"/>
              </a:spcAft>
              <a:buNone/>
              <a:defRPr/>
            </a:pPr>
            <a:endParaRPr lang="en-US" sz="900" i="1" dirty="0"/>
          </a:p>
          <a:p>
            <a:pPr marL="393192" lvl="1" indent="0" algn="ctr" fontAlgn="auto">
              <a:spcBef>
                <a:spcPts val="324"/>
              </a:spcBef>
              <a:spcAft>
                <a:spcPts val="0"/>
              </a:spcAft>
              <a:buNone/>
              <a:defRPr/>
            </a:pPr>
            <a:r>
              <a:rPr lang="en-US" sz="2400" i="1" dirty="0"/>
              <a:t>“Or do you not know that all of us who have been baptized into Christ Jesus have been baptized into His death? Therefore we have been buried with Him through baptism into death, so that as Christ was raised from the dead through the glory of the Father, so we too might walk in newness of life.”</a:t>
            </a:r>
            <a:br>
              <a:rPr lang="en-US" sz="2400" i="1" dirty="0"/>
            </a:br>
            <a:r>
              <a:rPr lang="en-US" sz="2400" b="1" dirty="0">
                <a:solidFill>
                  <a:srgbClr val="FF0000"/>
                </a:solidFill>
              </a:rPr>
              <a:t>(Romans 6:3-4)</a:t>
            </a:r>
          </a:p>
          <a:p>
            <a:pPr marL="393192" lvl="1" indent="0" fontAlgn="auto">
              <a:spcBef>
                <a:spcPts val="324"/>
              </a:spcBef>
              <a:spcAft>
                <a:spcPts val="0"/>
              </a:spcAft>
              <a:buFont typeface="Verdana"/>
              <a:buNone/>
              <a:defRPr/>
            </a:pPr>
            <a:endParaRPr lang="en-US" sz="2400" dirty="0"/>
          </a:p>
        </p:txBody>
      </p:sp>
      <p:sp>
        <p:nvSpPr>
          <p:cNvPr id="17411" name="Slide Number Placeholder 3">
            <a:extLst>
              <a:ext uri="{FF2B5EF4-FFF2-40B4-BE49-F238E27FC236}">
                <a16:creationId xmlns:a16="http://schemas.microsoft.com/office/drawing/2014/main" id="{2200C53F-8EEB-E21C-8879-76BCFB9A18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9B9969B0-86BF-40CD-BB42-EBECF022631A}" type="slidenum">
              <a:rPr lang="en-US" altLang="en-US">
                <a:latin typeface="Verdana" panose="020B0604030504040204" pitchFamily="34" charset="0"/>
              </a:rPr>
              <a:pPr/>
              <a:t>19</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6D557BD3-C019-AAC8-F443-69BC5C1A2723}"/>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188498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382B-C5DD-9C79-8ACA-C971188E7C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67BB23-BA57-3235-F781-BF9B0CD2DF94}"/>
              </a:ext>
            </a:extLst>
          </p:cNvPr>
          <p:cNvSpPr>
            <a:spLocks noGrp="1"/>
          </p:cNvSpPr>
          <p:nvPr>
            <p:ph idx="1"/>
          </p:nvPr>
        </p:nvSpPr>
        <p:spPr>
          <a:xfrm>
            <a:off x="76200" y="685800"/>
            <a:ext cx="8991600" cy="5943600"/>
          </a:xfrm>
        </p:spPr>
        <p:txBody>
          <a:bodyPr>
            <a:normAutofit lnSpcReduction="10000"/>
          </a:bodyPr>
          <a:lstStyle/>
          <a:p>
            <a:pPr marL="566928" indent="-457200" fontAlgn="auto">
              <a:spcAft>
                <a:spcPts val="0"/>
              </a:spcAft>
              <a:defRPr/>
            </a:pPr>
            <a:r>
              <a:rPr lang="en-US" sz="3200" b="1" u="sng" dirty="0"/>
              <a:t>God Works.</a:t>
            </a:r>
            <a:r>
              <a:rPr lang="en-US" sz="3200" dirty="0"/>
              <a:t> </a:t>
            </a:r>
          </a:p>
          <a:p>
            <a:pPr marL="566928" indent="-457200" fontAlgn="auto">
              <a:spcAft>
                <a:spcPts val="0"/>
              </a:spcAft>
              <a:buFont typeface="Courier New" panose="02070309020205020404" pitchFamily="49" charset="0"/>
              <a:buChar char="o"/>
              <a:defRPr/>
            </a:pPr>
            <a:r>
              <a:rPr lang="en-US" sz="2800" dirty="0"/>
              <a:t>When we, with reverence and awe obey God, He accomplishes His work through us.</a:t>
            </a:r>
          </a:p>
          <a:p>
            <a:pPr marL="109728" indent="0" algn="ctr" fontAlgn="auto">
              <a:spcAft>
                <a:spcPts val="0"/>
              </a:spcAft>
              <a:buNone/>
              <a:defRPr/>
            </a:pPr>
            <a:r>
              <a:rPr lang="en-US" sz="2400" i="1" dirty="0"/>
              <a:t>“For we are His workmanship, created in Christ Jesus for good works, which God prepared beforehand so that we would walk in them.” </a:t>
            </a:r>
            <a:r>
              <a:rPr lang="en-US" sz="2400" b="1" dirty="0">
                <a:solidFill>
                  <a:srgbClr val="FF0000"/>
                </a:solidFill>
              </a:rPr>
              <a:t>(Ephesians 2:10)</a:t>
            </a:r>
          </a:p>
          <a:p>
            <a:pPr marL="109728" indent="0" algn="ctr" fontAlgn="auto">
              <a:spcAft>
                <a:spcPts val="0"/>
              </a:spcAft>
              <a:buNone/>
              <a:defRPr/>
            </a:pPr>
            <a:endParaRPr lang="en-US" sz="800" i="1" dirty="0"/>
          </a:p>
          <a:p>
            <a:pPr marL="109728" indent="0" algn="ctr" fontAlgn="auto">
              <a:spcAft>
                <a:spcPts val="0"/>
              </a:spcAft>
              <a:buNone/>
              <a:defRPr/>
            </a:pPr>
            <a:r>
              <a:rPr lang="en-US" sz="2400" i="1" dirty="0"/>
              <a:t>“For the grace of God has appeared, bringing salvation to all men, instructing us to deny ungodliness and worldly desires and to live sensibly, righteously and godly in the present age, looking for the blessed hope and the appearing of the glory of our great God and Savior, Christ Jesus, who gave Himself for us to redeem us from every lawless deed, and to purify for Himself a people for His own possession, zealous for good deeds.” </a:t>
            </a:r>
            <a:r>
              <a:rPr lang="en-US" sz="2400" b="1" dirty="0">
                <a:solidFill>
                  <a:srgbClr val="FF0000"/>
                </a:solidFill>
              </a:rPr>
              <a:t>(Titus 2:11-14)</a:t>
            </a:r>
          </a:p>
        </p:txBody>
      </p:sp>
      <p:sp>
        <p:nvSpPr>
          <p:cNvPr id="17411" name="Slide Number Placeholder 3">
            <a:extLst>
              <a:ext uri="{FF2B5EF4-FFF2-40B4-BE49-F238E27FC236}">
                <a16:creationId xmlns:a16="http://schemas.microsoft.com/office/drawing/2014/main" id="{5E826C03-9FE2-59D1-6536-8D0C8EE6307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9B9969B0-86BF-40CD-BB42-EBECF022631A}" type="slidenum">
              <a:rPr lang="en-US" altLang="en-US">
                <a:latin typeface="Verdana" panose="020B0604030504040204" pitchFamily="34" charset="0"/>
              </a:rPr>
              <a:pPr/>
              <a:t>20</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D394E6A5-CE44-9FCE-1C62-0761DA3CCD57}"/>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389192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193E7A-58C6-E2FA-B1FC-DDBA639B561E}"/>
              </a:ext>
            </a:extLst>
          </p:cNvPr>
          <p:cNvSpPr>
            <a:spLocks noGrp="1"/>
          </p:cNvSpPr>
          <p:nvPr>
            <p:ph idx="1"/>
          </p:nvPr>
        </p:nvSpPr>
        <p:spPr>
          <a:xfrm>
            <a:off x="76200" y="685800"/>
            <a:ext cx="8991600" cy="6019800"/>
          </a:xfrm>
        </p:spPr>
        <p:txBody>
          <a:bodyPr/>
          <a:lstStyle/>
          <a:p>
            <a:r>
              <a:rPr lang="en-US" altLang="en-US" sz="3200" b="1" u="sng" dirty="0"/>
              <a:t>God Works.</a:t>
            </a:r>
            <a:endParaRPr lang="en-US" altLang="en-US" sz="3200" b="1" dirty="0"/>
          </a:p>
          <a:p>
            <a:pPr>
              <a:buFont typeface="Courier New" panose="02070309020205020404" pitchFamily="49" charset="0"/>
              <a:buChar char="o"/>
            </a:pPr>
            <a:r>
              <a:rPr lang="en-US" altLang="en-US" sz="2800" dirty="0"/>
              <a:t>Examples:</a:t>
            </a:r>
          </a:p>
          <a:p>
            <a:pPr lvl="1"/>
            <a:r>
              <a:rPr lang="en-US" altLang="en-US" sz="2400" dirty="0"/>
              <a:t>The Fall of Jericho.</a:t>
            </a:r>
          </a:p>
          <a:p>
            <a:pPr marL="392113" lvl="1" indent="0" algn="ctr">
              <a:buNone/>
            </a:pPr>
            <a:r>
              <a:rPr lang="en-US" altLang="en-US" sz="2400" i="1" dirty="0"/>
              <a:t>“So the people shouted, and priests blew the trumpets; and when the people heard the sound of the trumpet, the people shouted with a great shout and the wall fell down flat, so that the people went up into the city, every man straight ahead, and they took the city.” </a:t>
            </a:r>
            <a:r>
              <a:rPr lang="en-US" altLang="en-US" sz="2400" b="1" dirty="0">
                <a:solidFill>
                  <a:srgbClr val="FF0000"/>
                </a:solidFill>
              </a:rPr>
              <a:t>(Joshua 6:20)</a:t>
            </a:r>
          </a:p>
          <a:p>
            <a:pPr lvl="1" algn="ctr"/>
            <a:endParaRPr lang="en-US" altLang="en-US" sz="800" dirty="0"/>
          </a:p>
          <a:p>
            <a:pPr lvl="1"/>
            <a:r>
              <a:rPr lang="en-US" altLang="en-US" sz="2400" dirty="0"/>
              <a:t>Naaman the Leper.</a:t>
            </a:r>
          </a:p>
          <a:p>
            <a:pPr marL="392113" lvl="1" indent="0" algn="ctr">
              <a:buNone/>
            </a:pPr>
            <a:r>
              <a:rPr lang="en-US" altLang="en-US" sz="2400" i="1" dirty="0"/>
              <a:t>“So he went down and dipped himself seven times in the Jordan, according to the word of the man of God; and his flesh was restored like the flesh of a little child and he was clean.” </a:t>
            </a:r>
            <a:r>
              <a:rPr lang="en-US" altLang="en-US" sz="2400" b="1" dirty="0">
                <a:solidFill>
                  <a:srgbClr val="FF0000"/>
                </a:solidFill>
              </a:rPr>
              <a:t>(2 Kings 5:14)</a:t>
            </a:r>
          </a:p>
        </p:txBody>
      </p:sp>
      <p:sp>
        <p:nvSpPr>
          <p:cNvPr id="18435" name="Slide Number Placeholder 3">
            <a:extLst>
              <a:ext uri="{FF2B5EF4-FFF2-40B4-BE49-F238E27FC236}">
                <a16:creationId xmlns:a16="http://schemas.microsoft.com/office/drawing/2014/main" id="{4BC085CF-93C4-72C4-C1F5-828D22ED7B6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9ECF99A-276B-41BD-A7B5-B82659F507EF}" type="slidenum">
              <a:rPr lang="en-US" altLang="en-US">
                <a:latin typeface="Verdana" panose="020B0604030504040204" pitchFamily="34" charset="0"/>
              </a:rPr>
              <a:pPr/>
              <a:t>21</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EA5CF00A-FD36-5B57-AC07-8928870C882E}"/>
              </a:ext>
            </a:extLst>
          </p:cNvPr>
          <p:cNvSpPr>
            <a:spLocks noGrp="1"/>
          </p:cNvSpPr>
          <p:nvPr>
            <p:ph type="title"/>
          </p:nvPr>
        </p:nvSpPr>
        <p:spPr>
          <a:xfrm>
            <a:off x="457200" y="0"/>
            <a:ext cx="8229600" cy="8683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587C-A653-2B76-A1AB-D06F3961E0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76B63D-A116-1D2D-42F1-B2CE915D7E09}"/>
              </a:ext>
            </a:extLst>
          </p:cNvPr>
          <p:cNvSpPr>
            <a:spLocks noGrp="1"/>
          </p:cNvSpPr>
          <p:nvPr>
            <p:ph idx="1"/>
          </p:nvPr>
        </p:nvSpPr>
        <p:spPr>
          <a:xfrm>
            <a:off x="76200" y="685800"/>
            <a:ext cx="8991600" cy="5646738"/>
          </a:xfrm>
        </p:spPr>
        <p:txBody>
          <a:bodyPr/>
          <a:lstStyle/>
          <a:p>
            <a:r>
              <a:rPr lang="en-US" altLang="en-US" sz="3200" b="1" u="sng" dirty="0"/>
              <a:t>God Works.</a:t>
            </a:r>
            <a:r>
              <a:rPr lang="en-US" altLang="en-US" sz="3200" b="1" dirty="0"/>
              <a:t> </a:t>
            </a:r>
          </a:p>
          <a:p>
            <a:pPr lvl="1">
              <a:buFont typeface="Courier New" panose="02070309020205020404" pitchFamily="49" charset="0"/>
              <a:buChar char="o"/>
            </a:pPr>
            <a:r>
              <a:rPr lang="en-US" altLang="en-US" sz="2800" dirty="0"/>
              <a:t>Examples:</a:t>
            </a:r>
          </a:p>
          <a:p>
            <a:pPr lvl="1"/>
            <a:r>
              <a:rPr lang="en-US" altLang="en-US" sz="2400" dirty="0"/>
              <a:t>The man born blind.</a:t>
            </a:r>
          </a:p>
          <a:p>
            <a:pPr marL="392113" lvl="1" indent="0" algn="ctr">
              <a:buNone/>
            </a:pPr>
            <a:r>
              <a:rPr lang="en-US" altLang="en-US" sz="2400" i="1" dirty="0"/>
              <a:t>“When He had said this, He spat on the ground, and made clay of the spittle, and applied the clay to his eyes, and said to him, ‘Go, wash in the pool of Siloam’ (which is translated, Sent). So he went away and washed, and came back seeing.” </a:t>
            </a:r>
            <a:r>
              <a:rPr lang="en-US" altLang="en-US" sz="2400" b="1" dirty="0">
                <a:solidFill>
                  <a:srgbClr val="FF0000"/>
                </a:solidFill>
              </a:rPr>
              <a:t>(John 9:6-7)</a:t>
            </a:r>
          </a:p>
          <a:p>
            <a:pPr lvl="1" algn="ctr"/>
            <a:endParaRPr lang="en-US" altLang="en-US" sz="800" dirty="0"/>
          </a:p>
          <a:p>
            <a:pPr lvl="1"/>
            <a:r>
              <a:rPr lang="en-US" altLang="en-US" sz="2400" dirty="0"/>
              <a:t>Willingness to forgive.</a:t>
            </a:r>
          </a:p>
          <a:p>
            <a:pPr marL="392113" lvl="1" indent="0" algn="ctr">
              <a:buNone/>
            </a:pPr>
            <a:r>
              <a:rPr lang="en-US" altLang="en-US" sz="2400" i="1" dirty="0"/>
              <a:t>“But Jesus was saying, ‘Father, forgive them; for they do not know what they are doing.’ And they cast lots, dividing up His garments among themselves.” </a:t>
            </a:r>
            <a:br>
              <a:rPr lang="en-US" altLang="en-US" sz="2400" i="1" dirty="0"/>
            </a:br>
            <a:r>
              <a:rPr lang="en-US" altLang="en-US" sz="2400" b="1" dirty="0">
                <a:solidFill>
                  <a:srgbClr val="FF0000"/>
                </a:solidFill>
              </a:rPr>
              <a:t>(Luke 23:34)</a:t>
            </a:r>
          </a:p>
        </p:txBody>
      </p:sp>
      <p:sp>
        <p:nvSpPr>
          <p:cNvPr id="18435" name="Slide Number Placeholder 3">
            <a:extLst>
              <a:ext uri="{FF2B5EF4-FFF2-40B4-BE49-F238E27FC236}">
                <a16:creationId xmlns:a16="http://schemas.microsoft.com/office/drawing/2014/main" id="{3CA0101F-C696-E160-E257-9DA5E39CB8B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9ECF99A-276B-41BD-A7B5-B82659F507EF}" type="slidenum">
              <a:rPr lang="en-US" altLang="en-US">
                <a:latin typeface="Verdana" panose="020B0604030504040204" pitchFamily="34" charset="0"/>
              </a:rPr>
              <a:pPr/>
              <a:t>22</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00CE20A0-D9F7-B161-008D-8D5CCB933E2D}"/>
              </a:ext>
            </a:extLst>
          </p:cNvPr>
          <p:cNvSpPr>
            <a:spLocks noGrp="1"/>
          </p:cNvSpPr>
          <p:nvPr>
            <p:ph type="title"/>
          </p:nvPr>
        </p:nvSpPr>
        <p:spPr>
          <a:xfrm>
            <a:off x="457200" y="0"/>
            <a:ext cx="8229600" cy="8683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98951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121178-3C8D-ECEB-7FE4-BBE28F5BDA07}"/>
              </a:ext>
            </a:extLst>
          </p:cNvPr>
          <p:cNvSpPr>
            <a:spLocks noGrp="1"/>
          </p:cNvSpPr>
          <p:nvPr>
            <p:ph idx="1"/>
          </p:nvPr>
        </p:nvSpPr>
        <p:spPr>
          <a:xfrm>
            <a:off x="0" y="685799"/>
            <a:ext cx="9143999" cy="6088063"/>
          </a:xfrm>
        </p:spPr>
        <p:txBody>
          <a:bodyPr/>
          <a:lstStyle/>
          <a:p>
            <a:r>
              <a:rPr lang="en-US" altLang="en-US" sz="3200" dirty="0"/>
              <a:t>Without grumbling or disputing …”</a:t>
            </a:r>
          </a:p>
          <a:p>
            <a:pPr marL="109537" indent="0" algn="ctr">
              <a:buNone/>
            </a:pPr>
            <a:r>
              <a:rPr lang="en-US" sz="2400" dirty="0"/>
              <a:t>“Do all things without grumbling or disputing …” </a:t>
            </a:r>
            <a:r>
              <a:rPr lang="en-US" sz="2400" b="1" dirty="0">
                <a:solidFill>
                  <a:srgbClr val="FF0000"/>
                </a:solidFill>
              </a:rPr>
              <a:t>(</a:t>
            </a:r>
            <a:r>
              <a:rPr lang="en-US" altLang="en-US" sz="2400" b="1" dirty="0">
                <a:solidFill>
                  <a:srgbClr val="FF0000"/>
                </a:solidFill>
              </a:rPr>
              <a:t>Philippians 2:14)</a:t>
            </a:r>
          </a:p>
          <a:p>
            <a:r>
              <a:rPr lang="en-US" altLang="en-US" sz="3200" dirty="0"/>
              <a:t>Root Cause of the Downfall of Israel.</a:t>
            </a:r>
          </a:p>
          <a:p>
            <a:pPr marL="109537" indent="0" algn="ctr">
              <a:buNone/>
            </a:pPr>
            <a:r>
              <a:rPr lang="en-US" altLang="en-US" sz="2200" i="1" dirty="0"/>
              <a:t>“Do not be idolaters, as some of them were; as it is written, ‘The people sat down to eat and drink, and stood up to play.’ Nor let us act immorally, as some of them did, and twenty-three thousand fell in one day. Nor let us try the Lord, as some of them did, and were destroyed by the serpents. Nor grumble, as some of them did, and were destroyed by the destroyer. Now these things happened to them as an example, and they were written for our instruction, upon whom the ends of the ages have come. Therefore let him who thinks he stands take heed that he does not fall.” </a:t>
            </a:r>
            <a:br>
              <a:rPr lang="en-US" altLang="en-US" sz="2200" dirty="0"/>
            </a:br>
            <a:r>
              <a:rPr lang="en-US" altLang="en-US" sz="2200" b="1" dirty="0">
                <a:solidFill>
                  <a:srgbClr val="FF0000"/>
                </a:solidFill>
              </a:rPr>
              <a:t>(1 Corinthians 10:7-12)</a:t>
            </a:r>
            <a:br>
              <a:rPr lang="en-US" altLang="en-US" sz="2200" b="1" dirty="0">
                <a:solidFill>
                  <a:srgbClr val="FF0000"/>
                </a:solidFill>
              </a:rPr>
            </a:br>
            <a:r>
              <a:rPr lang="en-US" altLang="en-US" sz="2200" b="1" dirty="0">
                <a:solidFill>
                  <a:srgbClr val="FF0000"/>
                </a:solidFill>
              </a:rPr>
              <a:t>(cf. Numbers 14, 16, 21)</a:t>
            </a:r>
          </a:p>
        </p:txBody>
      </p:sp>
      <p:sp>
        <p:nvSpPr>
          <p:cNvPr id="19459" name="Slide Number Placeholder 3">
            <a:extLst>
              <a:ext uri="{FF2B5EF4-FFF2-40B4-BE49-F238E27FC236}">
                <a16:creationId xmlns:a16="http://schemas.microsoft.com/office/drawing/2014/main" id="{EABE2F8B-1FCD-92B3-5F27-4BE101E804E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561D79DA-CCC6-4937-866B-7B85F5EEF4F0}" type="slidenum">
              <a:rPr lang="en-US" altLang="en-US">
                <a:latin typeface="Verdana" panose="020B0604030504040204" pitchFamily="34" charset="0"/>
              </a:rPr>
              <a:pPr/>
              <a:t>23</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3909F967-6C38-0791-C904-5176F4E1501F}"/>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A47963-8FDF-A008-5B52-941A1D4B638E}"/>
              </a:ext>
            </a:extLst>
          </p:cNvPr>
          <p:cNvSpPr>
            <a:spLocks noGrp="1"/>
          </p:cNvSpPr>
          <p:nvPr>
            <p:ph idx="1"/>
          </p:nvPr>
        </p:nvSpPr>
        <p:spPr>
          <a:xfrm>
            <a:off x="296069" y="605631"/>
            <a:ext cx="8534400" cy="5646738"/>
          </a:xfrm>
        </p:spPr>
        <p:txBody>
          <a:bodyPr/>
          <a:lstStyle/>
          <a:p>
            <a:r>
              <a:rPr lang="en-US" altLang="en-US" sz="3200" dirty="0"/>
              <a:t>So that you will prove yourselves …</a:t>
            </a:r>
          </a:p>
          <a:p>
            <a:pPr algn="ctr">
              <a:buNone/>
            </a:pPr>
            <a:r>
              <a:rPr lang="en-US" altLang="en-US" sz="2800" i="1" dirty="0"/>
              <a:t>“… so that you will prove yourselves to be </a:t>
            </a:r>
            <a:r>
              <a:rPr lang="en-US" altLang="en-US" sz="2800" b="1" i="1" dirty="0"/>
              <a:t>blameless</a:t>
            </a:r>
            <a:r>
              <a:rPr lang="en-US" altLang="en-US" sz="2800" i="1" dirty="0"/>
              <a:t> and </a:t>
            </a:r>
            <a:r>
              <a:rPr lang="en-US" altLang="en-US" sz="2800" b="1" i="1" dirty="0"/>
              <a:t>innocent</a:t>
            </a:r>
            <a:r>
              <a:rPr lang="en-US" altLang="en-US" sz="2800" i="1" dirty="0"/>
              <a:t>, children of God </a:t>
            </a:r>
            <a:r>
              <a:rPr lang="en-US" altLang="en-US" sz="2800" b="1" i="1" dirty="0"/>
              <a:t>above reproach </a:t>
            </a:r>
            <a:r>
              <a:rPr lang="en-US" altLang="en-US" sz="2800" i="1" dirty="0"/>
              <a:t>…” </a:t>
            </a:r>
            <a:r>
              <a:rPr lang="en-US" altLang="en-US" sz="2800" b="1" dirty="0">
                <a:solidFill>
                  <a:srgbClr val="FF0000"/>
                </a:solidFill>
              </a:rPr>
              <a:t>(Philippians 2:15a)</a:t>
            </a:r>
          </a:p>
          <a:p>
            <a:r>
              <a:rPr lang="en-US" altLang="en-US" sz="2400" b="1" i="1" u="sng" dirty="0"/>
              <a:t>Blameless</a:t>
            </a:r>
            <a:r>
              <a:rPr lang="en-US" altLang="en-US" sz="2400" b="1" i="1" dirty="0"/>
              <a:t>:</a:t>
            </a:r>
            <a:r>
              <a:rPr lang="en-US" altLang="en-US" sz="2400" b="1" dirty="0"/>
              <a:t> </a:t>
            </a:r>
            <a:r>
              <a:rPr lang="en-US" altLang="en-US" sz="2400" dirty="0"/>
              <a:t>“Deserving no censure ... free from fault or defect” (Thayer) </a:t>
            </a:r>
            <a:r>
              <a:rPr lang="en-US" altLang="en-US" sz="2400" b="1" dirty="0">
                <a:solidFill>
                  <a:srgbClr val="FF0000"/>
                </a:solidFill>
              </a:rPr>
              <a:t>(cf. Luke 1:6)</a:t>
            </a:r>
          </a:p>
          <a:p>
            <a:r>
              <a:rPr lang="en-US" altLang="en-US" sz="2400" b="1" i="1" u="sng" dirty="0"/>
              <a:t>Innocent</a:t>
            </a:r>
            <a:r>
              <a:rPr lang="en-US" altLang="en-US" sz="2400" b="1" i="1" dirty="0"/>
              <a:t>: </a:t>
            </a:r>
            <a:r>
              <a:rPr lang="en-US" altLang="en-US" sz="2400" dirty="0"/>
              <a:t>Pure, untainted, free from guile … “That which is in its original state ... moral innocence.” (TDNT Kittel) </a:t>
            </a:r>
            <a:br>
              <a:rPr lang="en-US" altLang="en-US" sz="2400" dirty="0"/>
            </a:br>
            <a:r>
              <a:rPr lang="en-US" altLang="en-US" sz="2400" b="1" dirty="0">
                <a:solidFill>
                  <a:srgbClr val="FF0000"/>
                </a:solidFill>
              </a:rPr>
              <a:t>(cf. Matthew 10:16; Romans 16:19)</a:t>
            </a:r>
          </a:p>
          <a:p>
            <a:r>
              <a:rPr lang="en-US" altLang="en-US" sz="2400" b="1" i="1" u="sng" dirty="0"/>
              <a:t>Above reproach</a:t>
            </a:r>
            <a:r>
              <a:rPr lang="en-US" altLang="en-US" sz="2400" b="1" i="1" dirty="0"/>
              <a:t>: </a:t>
            </a:r>
            <a:r>
              <a:rPr lang="en-US" altLang="en-US" sz="2400" dirty="0"/>
              <a:t>free from fault … as the blood of Christ. </a:t>
            </a:r>
            <a:br>
              <a:rPr lang="en-US" altLang="en-US" sz="2400" dirty="0"/>
            </a:br>
            <a:r>
              <a:rPr lang="en-US" altLang="en-US" sz="2400" b="1" dirty="0">
                <a:solidFill>
                  <a:srgbClr val="FF0000"/>
                </a:solidFill>
              </a:rPr>
              <a:t>(cf. 1 Peter 1:18-19; Ephesians 5:3-4, 27)</a:t>
            </a:r>
            <a:endParaRPr lang="en-US" altLang="en-US" sz="2400" b="1" i="1" dirty="0">
              <a:solidFill>
                <a:srgbClr val="FF0000"/>
              </a:solidFill>
            </a:endParaRPr>
          </a:p>
          <a:p>
            <a:pPr>
              <a:buFont typeface="Wingdings 3" panose="05040102010807070707" pitchFamily="18" charset="2"/>
              <a:buNone/>
            </a:pPr>
            <a:endParaRPr lang="en-US" altLang="en-US" dirty="0"/>
          </a:p>
        </p:txBody>
      </p:sp>
      <p:sp>
        <p:nvSpPr>
          <p:cNvPr id="20483" name="Slide Number Placeholder 3">
            <a:extLst>
              <a:ext uri="{FF2B5EF4-FFF2-40B4-BE49-F238E27FC236}">
                <a16:creationId xmlns:a16="http://schemas.microsoft.com/office/drawing/2014/main" id="{F6693566-BFFA-E192-2112-480F0DDD4A7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A1AC2B73-E466-4F0E-BC9F-9C507B75463F}" type="slidenum">
              <a:rPr lang="en-US" altLang="en-US">
                <a:latin typeface="Verdana" panose="020B0604030504040204" pitchFamily="34" charset="0"/>
              </a:rPr>
              <a:pPr/>
              <a:t>24</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28F3F562-9205-7401-F0B0-D582724F4A41}"/>
              </a:ext>
            </a:extLst>
          </p:cNvPr>
          <p:cNvSpPr>
            <a:spLocks noGrp="1"/>
          </p:cNvSpPr>
          <p:nvPr>
            <p:ph type="title"/>
          </p:nvPr>
        </p:nvSpPr>
        <p:spPr>
          <a:xfrm>
            <a:off x="685800" y="0"/>
            <a:ext cx="7772400" cy="838200"/>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7AE212-5A73-E463-90AF-7826D267DCCC}"/>
              </a:ext>
            </a:extLst>
          </p:cNvPr>
          <p:cNvSpPr>
            <a:spLocks noGrp="1"/>
          </p:cNvSpPr>
          <p:nvPr>
            <p:ph idx="1"/>
          </p:nvPr>
        </p:nvSpPr>
        <p:spPr>
          <a:xfrm>
            <a:off x="76200" y="685800"/>
            <a:ext cx="8991600" cy="5722938"/>
          </a:xfrm>
        </p:spPr>
        <p:txBody>
          <a:bodyPr/>
          <a:lstStyle/>
          <a:p>
            <a:r>
              <a:rPr lang="en-US" altLang="en-US" sz="3200" dirty="0"/>
              <a:t>In a crooked and perverse generation …</a:t>
            </a:r>
          </a:p>
          <a:p>
            <a:pPr>
              <a:buNone/>
            </a:pPr>
            <a:r>
              <a:rPr lang="en-US" altLang="en-US" sz="2800" i="1" dirty="0"/>
              <a:t>“… in the midst of a crooked and perverse generation …” </a:t>
            </a:r>
            <a:r>
              <a:rPr lang="en-US" altLang="en-US" sz="2800" b="1" dirty="0">
                <a:solidFill>
                  <a:srgbClr val="FF0000"/>
                </a:solidFill>
              </a:rPr>
              <a:t>(Philippians 2:15b)</a:t>
            </a:r>
          </a:p>
          <a:p>
            <a:pPr algn="ctr">
              <a:buFont typeface="Courier New" panose="02070309020205020404" pitchFamily="49" charset="0"/>
              <a:buChar char="o"/>
            </a:pPr>
            <a:endParaRPr lang="en-US" altLang="en-US" sz="800" dirty="0"/>
          </a:p>
          <a:p>
            <a:pPr>
              <a:buFont typeface="Courier New" panose="02070309020205020404" pitchFamily="49" charset="0"/>
              <a:buChar char="o"/>
            </a:pPr>
            <a:r>
              <a:rPr lang="en-US" altLang="en-US" sz="2800" dirty="0"/>
              <a:t>We must be separate from the world.</a:t>
            </a:r>
          </a:p>
          <a:p>
            <a:pPr marL="109537" indent="0" algn="ctr">
              <a:buNone/>
            </a:pPr>
            <a:r>
              <a:rPr lang="en-US" altLang="en-US" sz="2400" i="1" dirty="0"/>
              <a:t>“Do not be bound together with unbelievers; for what partnership have righteousness and lawlessness, or what fellowship has light with darkness? Or what harmony has Christ with Belial, or what has a believer in common with an unbeliever? Or what agreement has the temple of God with idols? For we are the temple of the living God; just as God said, ‘</a:t>
            </a:r>
            <a:r>
              <a:rPr lang="en-US" altLang="en-US" sz="2400" i="1" cap="small" dirty="0"/>
              <a:t>I will dwell in them and walk among them; And I will be their God, and they shall be My people</a:t>
            </a:r>
            <a:r>
              <a:rPr lang="en-US" altLang="en-US" sz="2400" i="1" dirty="0"/>
              <a:t>.’” </a:t>
            </a:r>
            <a:r>
              <a:rPr lang="en-US" altLang="en-US" sz="2400" b="1" dirty="0">
                <a:solidFill>
                  <a:srgbClr val="FF0000"/>
                </a:solidFill>
              </a:rPr>
              <a:t>(2 Corinthians 6:14-16)</a:t>
            </a:r>
          </a:p>
          <a:p>
            <a:endParaRPr lang="en-US" altLang="en-US" dirty="0"/>
          </a:p>
        </p:txBody>
      </p:sp>
      <p:sp>
        <p:nvSpPr>
          <p:cNvPr id="21507" name="Slide Number Placeholder 3">
            <a:extLst>
              <a:ext uri="{FF2B5EF4-FFF2-40B4-BE49-F238E27FC236}">
                <a16:creationId xmlns:a16="http://schemas.microsoft.com/office/drawing/2014/main" id="{53C1AB81-7CFB-F4C9-E204-648F4981D15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EA59D2DF-4F67-49B5-B043-14B10F0AD2A0}" type="slidenum">
              <a:rPr lang="en-US" altLang="en-US">
                <a:latin typeface="Verdana" panose="020B0604030504040204" pitchFamily="34" charset="0"/>
              </a:rPr>
              <a:pPr/>
              <a:t>25</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A62F88A2-C3EF-5971-2721-F857A5DD650D}"/>
              </a:ext>
            </a:extLst>
          </p:cNvPr>
          <p:cNvSpPr>
            <a:spLocks noGrp="1"/>
          </p:cNvSpPr>
          <p:nvPr>
            <p:ph type="title"/>
          </p:nvPr>
        </p:nvSpPr>
        <p:spPr>
          <a:xfrm>
            <a:off x="457200" y="15551"/>
            <a:ext cx="8229600" cy="8048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A781A-3AD2-4B98-E92F-C43403879E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E0207-0B62-DE26-63A0-93EC73E8878A}"/>
              </a:ext>
            </a:extLst>
          </p:cNvPr>
          <p:cNvSpPr>
            <a:spLocks noGrp="1"/>
          </p:cNvSpPr>
          <p:nvPr>
            <p:ph idx="1"/>
          </p:nvPr>
        </p:nvSpPr>
        <p:spPr>
          <a:xfrm>
            <a:off x="76200" y="685800"/>
            <a:ext cx="8991600" cy="5722938"/>
          </a:xfrm>
        </p:spPr>
        <p:txBody>
          <a:bodyPr/>
          <a:lstStyle/>
          <a:p>
            <a:r>
              <a:rPr lang="en-US" altLang="en-US" sz="3200" dirty="0"/>
              <a:t>In a crooked and perverse generation …</a:t>
            </a:r>
          </a:p>
          <a:p>
            <a:pPr>
              <a:buNone/>
            </a:pPr>
            <a:r>
              <a:rPr lang="en-US" altLang="en-US" sz="2800" i="1" dirty="0"/>
              <a:t>“… in the midst of a crooked and perverse generation …” </a:t>
            </a:r>
            <a:r>
              <a:rPr lang="en-US" altLang="en-US" sz="2800" b="1" dirty="0">
                <a:solidFill>
                  <a:srgbClr val="FF0000"/>
                </a:solidFill>
              </a:rPr>
              <a:t>(Philippians 2:15b)</a:t>
            </a:r>
          </a:p>
          <a:p>
            <a:pPr algn="ctr">
              <a:buFont typeface="Courier New" panose="02070309020205020404" pitchFamily="49" charset="0"/>
              <a:buChar char="o"/>
            </a:pPr>
            <a:endParaRPr lang="en-US" altLang="en-US" sz="800" dirty="0"/>
          </a:p>
          <a:p>
            <a:pPr>
              <a:buFont typeface="Courier New" panose="02070309020205020404" pitchFamily="49" charset="0"/>
              <a:buChar char="o"/>
            </a:pPr>
            <a:r>
              <a:rPr lang="en-US" altLang="en-US" sz="2800" dirty="0"/>
              <a:t>We must be separate from the world.</a:t>
            </a:r>
          </a:p>
          <a:p>
            <a:pPr marL="109537" indent="0" algn="ctr">
              <a:buNone/>
            </a:pPr>
            <a:r>
              <a:rPr lang="en-US" altLang="en-US" sz="2600" i="1" dirty="0"/>
              <a:t>“Therefore I urge you, brethren, by the mercies of God, to present your bodies a living and holy sacrifice, acceptable to God, which is your spiritual service of worship. And do not be conformed to this world, but be transformed by the renewing of your mind, so that you may prove what the will of God is, that which is good and acceptable and perfect.” </a:t>
            </a:r>
            <a:r>
              <a:rPr lang="en-US" altLang="en-US" sz="2600" b="1" dirty="0">
                <a:solidFill>
                  <a:srgbClr val="FF0000"/>
                </a:solidFill>
              </a:rPr>
              <a:t>(Romans 12:1-2)</a:t>
            </a:r>
          </a:p>
          <a:p>
            <a:endParaRPr lang="en-US" altLang="en-US" dirty="0"/>
          </a:p>
        </p:txBody>
      </p:sp>
      <p:sp>
        <p:nvSpPr>
          <p:cNvPr id="21507" name="Slide Number Placeholder 3">
            <a:extLst>
              <a:ext uri="{FF2B5EF4-FFF2-40B4-BE49-F238E27FC236}">
                <a16:creationId xmlns:a16="http://schemas.microsoft.com/office/drawing/2014/main" id="{5F4C648A-8796-1AF0-DBC1-CDA9D252F80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EA59D2DF-4F67-49B5-B043-14B10F0AD2A0}" type="slidenum">
              <a:rPr lang="en-US" altLang="en-US">
                <a:latin typeface="Verdana" panose="020B0604030504040204" pitchFamily="34" charset="0"/>
              </a:rPr>
              <a:pPr/>
              <a:t>26</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F981BFE8-8FE1-E8A9-F7EB-BE4EB23D2AD1}"/>
              </a:ext>
            </a:extLst>
          </p:cNvPr>
          <p:cNvSpPr>
            <a:spLocks noGrp="1"/>
          </p:cNvSpPr>
          <p:nvPr>
            <p:ph type="title"/>
          </p:nvPr>
        </p:nvSpPr>
        <p:spPr>
          <a:xfrm>
            <a:off x="457200" y="15551"/>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355057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18335-4750-5A13-2DB5-ABE557EE2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C7D44A-8332-7396-6B63-B3E357B217A7}"/>
              </a:ext>
            </a:extLst>
          </p:cNvPr>
          <p:cNvSpPr>
            <a:spLocks noGrp="1"/>
          </p:cNvSpPr>
          <p:nvPr>
            <p:ph idx="1"/>
          </p:nvPr>
        </p:nvSpPr>
        <p:spPr>
          <a:xfrm>
            <a:off x="76200" y="536251"/>
            <a:ext cx="8991600" cy="6156649"/>
          </a:xfrm>
        </p:spPr>
        <p:txBody>
          <a:bodyPr/>
          <a:lstStyle/>
          <a:p>
            <a:r>
              <a:rPr lang="en-US" altLang="en-US" sz="3200" dirty="0"/>
              <a:t>In a crooked and perverse generation …</a:t>
            </a:r>
          </a:p>
          <a:p>
            <a:pPr>
              <a:buNone/>
            </a:pPr>
            <a:r>
              <a:rPr lang="en-US" altLang="en-US" sz="2800" i="1" dirty="0"/>
              <a:t>“… in the midst of a crooked and perverse generation …” </a:t>
            </a:r>
            <a:r>
              <a:rPr lang="en-US" altLang="en-US" sz="2800" b="1" dirty="0">
                <a:solidFill>
                  <a:srgbClr val="FF0000"/>
                </a:solidFill>
              </a:rPr>
              <a:t>(Philippians 2:15b)</a:t>
            </a:r>
          </a:p>
          <a:p>
            <a:r>
              <a:rPr lang="en-US" altLang="en-US" sz="2800" dirty="0"/>
              <a:t>We must change the way we live.</a:t>
            </a:r>
            <a:br>
              <a:rPr lang="en-US" altLang="en-US" sz="2800" dirty="0"/>
            </a:br>
            <a:r>
              <a:rPr lang="en-US" altLang="en-US" sz="2800" dirty="0"/>
              <a:t>	</a:t>
            </a:r>
            <a:r>
              <a:rPr lang="en-US" altLang="en-US" sz="2800" b="1" dirty="0">
                <a:solidFill>
                  <a:srgbClr val="FF0000"/>
                </a:solidFill>
              </a:rPr>
              <a:t>(</a:t>
            </a:r>
            <a:r>
              <a:rPr lang="en-US" altLang="en-US" sz="2400" b="1" dirty="0">
                <a:solidFill>
                  <a:srgbClr val="FF0000"/>
                </a:solidFill>
              </a:rPr>
              <a:t>cf. Ephesians, Colossians, and Romans 6)</a:t>
            </a:r>
          </a:p>
          <a:p>
            <a:pPr algn="ctr"/>
            <a:r>
              <a:rPr lang="en-US" altLang="en-US" sz="2800" dirty="0"/>
              <a:t>We cannot “isolate” ourselves from the world. </a:t>
            </a:r>
            <a:r>
              <a:rPr lang="en-US" altLang="en-US" sz="2800" i="1" dirty="0"/>
              <a:t>“</a:t>
            </a:r>
            <a:r>
              <a:rPr lang="en-US" altLang="en-US" sz="2300" i="1" dirty="0"/>
              <a:t>I wrote you in my letter not to associate with immoral people; I did not at all mean with the immoral people of this world, or with the covetous and swindlers, or with idolaters, for then you would have to go out of the world. But actually, I wrote to you not to associate with any so-called brother if he is an immoral person, or covetous, or an idolater, or a reviler, or a drunkard, or a swindler – not even to eat with such a one.” </a:t>
            </a:r>
            <a:br>
              <a:rPr lang="en-US" altLang="en-US" sz="2300" dirty="0"/>
            </a:br>
            <a:r>
              <a:rPr lang="en-US" altLang="en-US" sz="2300" b="1" dirty="0">
                <a:solidFill>
                  <a:srgbClr val="FF0000"/>
                </a:solidFill>
              </a:rPr>
              <a:t>(1 Corinthians 5:9-11)</a:t>
            </a:r>
          </a:p>
        </p:txBody>
      </p:sp>
      <p:sp>
        <p:nvSpPr>
          <p:cNvPr id="21507" name="Slide Number Placeholder 3">
            <a:extLst>
              <a:ext uri="{FF2B5EF4-FFF2-40B4-BE49-F238E27FC236}">
                <a16:creationId xmlns:a16="http://schemas.microsoft.com/office/drawing/2014/main" id="{D2EFC51A-E530-035A-F71B-B2C14F6A56F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EA59D2DF-4F67-49B5-B043-14B10F0AD2A0}" type="slidenum">
              <a:rPr lang="en-US" altLang="en-US">
                <a:latin typeface="Verdana" panose="020B0604030504040204" pitchFamily="34" charset="0"/>
              </a:rPr>
              <a:pPr/>
              <a:t>27</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C4E0CAC5-DC6D-29F5-06BE-64FA053D30F2}"/>
              </a:ext>
            </a:extLst>
          </p:cNvPr>
          <p:cNvSpPr>
            <a:spLocks noGrp="1"/>
          </p:cNvSpPr>
          <p:nvPr>
            <p:ph type="title"/>
          </p:nvPr>
        </p:nvSpPr>
        <p:spPr>
          <a:xfrm>
            <a:off x="457200" y="-7620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410099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30DFDA-4A5E-4067-2FA2-356889238923}"/>
              </a:ext>
            </a:extLst>
          </p:cNvPr>
          <p:cNvSpPr>
            <a:spLocks noGrp="1"/>
          </p:cNvSpPr>
          <p:nvPr>
            <p:ph idx="1"/>
          </p:nvPr>
        </p:nvSpPr>
        <p:spPr>
          <a:xfrm>
            <a:off x="0" y="685800"/>
            <a:ext cx="9144000" cy="5867400"/>
          </a:xfrm>
        </p:spPr>
        <p:txBody>
          <a:bodyPr/>
          <a:lstStyle/>
          <a:p>
            <a:r>
              <a:rPr lang="en-US" altLang="en-US" sz="3200" dirty="0"/>
              <a:t>We are seen as lights in the world …</a:t>
            </a:r>
          </a:p>
          <a:p>
            <a:pPr algn="ctr">
              <a:buNone/>
            </a:pPr>
            <a:r>
              <a:rPr lang="en-US" altLang="en-US" sz="2800" i="1" dirty="0"/>
              <a:t>“… among whom you appear as lights in the world …” </a:t>
            </a:r>
            <a:r>
              <a:rPr lang="en-US" altLang="en-US" sz="2800" b="1" dirty="0">
                <a:solidFill>
                  <a:srgbClr val="FF0000"/>
                </a:solidFill>
              </a:rPr>
              <a:t>(Philippians 2:15c)</a:t>
            </a:r>
          </a:p>
          <a:p>
            <a:pPr algn="ctr"/>
            <a:endParaRPr lang="en-US" altLang="en-US" sz="800" dirty="0"/>
          </a:p>
          <a:p>
            <a:r>
              <a:rPr lang="en-US" altLang="en-US" dirty="0"/>
              <a:t>Value of light is that it is “SEEN.”</a:t>
            </a:r>
          </a:p>
          <a:p>
            <a:pPr marL="109537" indent="0">
              <a:buNone/>
            </a:pPr>
            <a:endParaRPr lang="en-US" altLang="en-US" sz="800" dirty="0"/>
          </a:p>
          <a:p>
            <a:r>
              <a:rPr lang="en-US" altLang="en-US" sz="2800" dirty="0"/>
              <a:t>From the beginning – first recorded command.</a:t>
            </a:r>
          </a:p>
          <a:p>
            <a:pPr marL="109537" indent="0" algn="ctr">
              <a:buNone/>
            </a:pPr>
            <a:r>
              <a:rPr lang="en-US" altLang="en-US" sz="2800" i="1" dirty="0"/>
              <a:t>“In the beginning God created the heavens and the earth. The earth was formless and void, and darkness was over the surface of the deep, and the Spirit of God was moving over the surface of the waters. Then God said, ‘Let there be light’; and there was light.” </a:t>
            </a:r>
            <a:r>
              <a:rPr lang="en-US" altLang="en-US" sz="2800" b="1" dirty="0">
                <a:solidFill>
                  <a:srgbClr val="FF0000"/>
                </a:solidFill>
              </a:rPr>
              <a:t>(Genesis 1:1-3)</a:t>
            </a:r>
          </a:p>
        </p:txBody>
      </p:sp>
      <p:sp>
        <p:nvSpPr>
          <p:cNvPr id="22531" name="Slide Number Placeholder 3">
            <a:extLst>
              <a:ext uri="{FF2B5EF4-FFF2-40B4-BE49-F238E27FC236}">
                <a16:creationId xmlns:a16="http://schemas.microsoft.com/office/drawing/2014/main" id="{B4CF8FE8-820B-B051-8D2D-BBD4403ACAB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318F3634-00CD-4F58-807C-F4D471A2738B}" type="slidenum">
              <a:rPr lang="en-US" altLang="en-US">
                <a:latin typeface="Verdana" panose="020B0604030504040204" pitchFamily="34" charset="0"/>
              </a:rPr>
              <a:pPr/>
              <a:t>28</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06BEF461-B824-AFD3-E0FA-1E1DCFF64661}"/>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0E969-2843-59FC-E782-6566836B9E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24A85C-8FFC-CF00-D349-8A9213DAB921}"/>
              </a:ext>
            </a:extLst>
          </p:cNvPr>
          <p:cNvSpPr>
            <a:spLocks noGrp="1"/>
          </p:cNvSpPr>
          <p:nvPr>
            <p:ph idx="1"/>
          </p:nvPr>
        </p:nvSpPr>
        <p:spPr>
          <a:xfrm>
            <a:off x="0" y="685800"/>
            <a:ext cx="9144000" cy="5867400"/>
          </a:xfrm>
        </p:spPr>
        <p:txBody>
          <a:bodyPr/>
          <a:lstStyle/>
          <a:p>
            <a:r>
              <a:rPr lang="en-US" altLang="en-US" sz="3200" dirty="0"/>
              <a:t>We are seen as lights in the world …</a:t>
            </a:r>
          </a:p>
          <a:p>
            <a:pPr algn="ctr">
              <a:buNone/>
            </a:pPr>
            <a:r>
              <a:rPr lang="en-US" altLang="en-US" sz="2800" i="1" dirty="0"/>
              <a:t>“… among whom you appear as lights in the world …” </a:t>
            </a:r>
            <a:r>
              <a:rPr lang="en-US" altLang="en-US" sz="2800" b="1" dirty="0">
                <a:solidFill>
                  <a:srgbClr val="FF0000"/>
                </a:solidFill>
              </a:rPr>
              <a:t>(Philippians 2:15c)</a:t>
            </a:r>
          </a:p>
          <a:p>
            <a:r>
              <a:rPr lang="en-US" altLang="en-US" sz="2800" dirty="0"/>
              <a:t>Light dispels darkness. </a:t>
            </a:r>
          </a:p>
          <a:p>
            <a:pPr marL="109537" indent="0" algn="ctr">
              <a:buNone/>
            </a:pPr>
            <a:r>
              <a:rPr lang="en-US" altLang="en-US" sz="2800" i="1" dirty="0"/>
              <a:t>“You are the light of the world. A city set on a hill cannot be hidden; nor does anyone light a lamp and put it under a basket, but on the lampstand, and it gives light to all who are in the house. Let your light shine before men in such a way that they may see your good works, and glorify your Father who is in heaven.” </a:t>
            </a:r>
            <a:br>
              <a:rPr lang="en-US" altLang="en-US" sz="2800" i="1" dirty="0"/>
            </a:br>
            <a:r>
              <a:rPr lang="en-US" altLang="en-US" sz="2800" b="1" dirty="0">
                <a:solidFill>
                  <a:srgbClr val="FF0000"/>
                </a:solidFill>
              </a:rPr>
              <a:t>(Matthew 5:14-16)</a:t>
            </a:r>
          </a:p>
        </p:txBody>
      </p:sp>
      <p:sp>
        <p:nvSpPr>
          <p:cNvPr id="22531" name="Slide Number Placeholder 3">
            <a:extLst>
              <a:ext uri="{FF2B5EF4-FFF2-40B4-BE49-F238E27FC236}">
                <a16:creationId xmlns:a16="http://schemas.microsoft.com/office/drawing/2014/main" id="{28FC4500-D082-3B5A-7008-FDD943E077F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318F3634-00CD-4F58-807C-F4D471A2738B}" type="slidenum">
              <a:rPr lang="en-US" altLang="en-US">
                <a:latin typeface="Verdana" panose="020B0604030504040204" pitchFamily="34" charset="0"/>
              </a:rPr>
              <a:pPr/>
              <a:t>29</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1A0805D9-7592-C0FD-D8A1-B6F0ECEED303}"/>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138773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02472-A7FA-96D2-27D1-7E1C4DA698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D0044A-F330-FC9C-3BDC-22CC998EF2C2}"/>
              </a:ext>
            </a:extLst>
          </p:cNvPr>
          <p:cNvSpPr>
            <a:spLocks noGrp="1"/>
          </p:cNvSpPr>
          <p:nvPr>
            <p:ph idx="1"/>
          </p:nvPr>
        </p:nvSpPr>
        <p:spPr>
          <a:xfrm>
            <a:off x="0" y="609600"/>
            <a:ext cx="9144000" cy="6096000"/>
          </a:xfrm>
        </p:spPr>
        <p:txBody>
          <a:bodyPr/>
          <a:lstStyle/>
          <a:p>
            <a:r>
              <a:rPr lang="en-US" altLang="en-US" sz="3200" dirty="0"/>
              <a:t>We are seen as lights in the world …</a:t>
            </a:r>
          </a:p>
          <a:p>
            <a:pPr algn="ctr">
              <a:buNone/>
            </a:pPr>
            <a:r>
              <a:rPr lang="en-US" altLang="en-US" sz="2800" i="1" dirty="0"/>
              <a:t>“… among whom you appear as lights in the world …” </a:t>
            </a:r>
            <a:r>
              <a:rPr lang="en-US" altLang="en-US" sz="2800" b="1" dirty="0">
                <a:solidFill>
                  <a:srgbClr val="FF0000"/>
                </a:solidFill>
              </a:rPr>
              <a:t>(Philippians 2:15c)</a:t>
            </a:r>
          </a:p>
          <a:p>
            <a:r>
              <a:rPr lang="en-US" altLang="en-US" sz="2800" dirty="0"/>
              <a:t>In Jesus.</a:t>
            </a:r>
          </a:p>
          <a:p>
            <a:pPr marL="109537" indent="0" algn="ctr">
              <a:buNone/>
            </a:pPr>
            <a:r>
              <a:rPr lang="en-US" altLang="en-US" sz="2400" i="1" dirty="0"/>
              <a:t>“In Him was life, and the life was the Light of men.”</a:t>
            </a:r>
            <a:r>
              <a:rPr lang="en-US" altLang="en-US" sz="2400" dirty="0"/>
              <a:t> </a:t>
            </a:r>
            <a:r>
              <a:rPr lang="en-US" altLang="en-US" sz="2400" b="1" dirty="0">
                <a:solidFill>
                  <a:srgbClr val="FF0000"/>
                </a:solidFill>
              </a:rPr>
              <a:t>(John 1:4)</a:t>
            </a:r>
          </a:p>
          <a:p>
            <a:pPr marL="109537" indent="0" algn="ctr">
              <a:buNone/>
            </a:pPr>
            <a:r>
              <a:rPr lang="en-US" altLang="en-US" sz="2400" i="1" dirty="0"/>
              <a:t>“Then Jesus again spoke to them, saying, ‘I am the Light of the world; he who follows Me will not walk in the darkness, but will have the Light of life.’” </a:t>
            </a:r>
            <a:r>
              <a:rPr lang="en-US" altLang="en-US" sz="2400" b="1" dirty="0">
                <a:solidFill>
                  <a:srgbClr val="FF0000"/>
                </a:solidFill>
              </a:rPr>
              <a:t>(John 8:12)</a:t>
            </a:r>
          </a:p>
          <a:p>
            <a:pPr marL="109537" indent="0" algn="ctr">
              <a:buNone/>
            </a:pPr>
            <a:endParaRPr lang="en-US" altLang="en-US" sz="800" i="1" dirty="0"/>
          </a:p>
          <a:p>
            <a:pPr marL="109537" indent="0" algn="ctr">
              <a:buNone/>
            </a:pPr>
            <a:r>
              <a:rPr lang="en-US" altLang="en-US" sz="2400" i="1" dirty="0"/>
              <a:t>“While I am in the world, I am the Light of the world.”</a:t>
            </a:r>
            <a:r>
              <a:rPr lang="en-US" altLang="en-US" sz="2400" dirty="0"/>
              <a:t> </a:t>
            </a:r>
            <a:r>
              <a:rPr lang="en-US" altLang="en-US" sz="2400" b="1" dirty="0">
                <a:solidFill>
                  <a:srgbClr val="FF0000"/>
                </a:solidFill>
              </a:rPr>
              <a:t>(John 9:5)</a:t>
            </a:r>
          </a:p>
          <a:p>
            <a:pPr marL="109537" indent="0" algn="ctr">
              <a:buNone/>
            </a:pPr>
            <a:r>
              <a:rPr lang="en-US" altLang="en-US" sz="2400" i="1" dirty="0"/>
              <a:t>“I have come as Light into the world, so that everyone who believes in Me will not remain in darkness.”</a:t>
            </a:r>
            <a:br>
              <a:rPr lang="en-US" altLang="en-US" sz="2400" i="1" dirty="0"/>
            </a:br>
            <a:r>
              <a:rPr lang="en-US" altLang="en-US" sz="2400" b="1" dirty="0">
                <a:solidFill>
                  <a:srgbClr val="FF0000"/>
                </a:solidFill>
              </a:rPr>
              <a:t>(John 12:46)</a:t>
            </a:r>
          </a:p>
        </p:txBody>
      </p:sp>
      <p:sp>
        <p:nvSpPr>
          <p:cNvPr id="22531" name="Slide Number Placeholder 3">
            <a:extLst>
              <a:ext uri="{FF2B5EF4-FFF2-40B4-BE49-F238E27FC236}">
                <a16:creationId xmlns:a16="http://schemas.microsoft.com/office/drawing/2014/main" id="{E9B48EDE-6DA3-E831-0700-BD39C7E98A8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318F3634-00CD-4F58-807C-F4D471A2738B}" type="slidenum">
              <a:rPr lang="en-US" altLang="en-US">
                <a:latin typeface="Verdana" panose="020B0604030504040204" pitchFamily="34" charset="0"/>
              </a:rPr>
              <a:pPr/>
              <a:t>30</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CD8B0660-63C1-A96D-B3D4-E7B47BF96603}"/>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187794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5C074-AF06-DF3E-F63A-91A47E026E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4A4ED1-492B-0A9B-B158-4E080C56C1D1}"/>
              </a:ext>
            </a:extLst>
          </p:cNvPr>
          <p:cNvSpPr>
            <a:spLocks noGrp="1"/>
          </p:cNvSpPr>
          <p:nvPr>
            <p:ph idx="1"/>
          </p:nvPr>
        </p:nvSpPr>
        <p:spPr>
          <a:xfrm>
            <a:off x="0" y="685800"/>
            <a:ext cx="9144000" cy="6093976"/>
          </a:xfrm>
        </p:spPr>
        <p:txBody>
          <a:bodyPr>
            <a:spAutoFit/>
          </a:bodyPr>
          <a:lstStyle/>
          <a:p>
            <a:r>
              <a:rPr lang="en-US" altLang="en-US" sz="3200" dirty="0"/>
              <a:t>We are seen as lights in the world …</a:t>
            </a:r>
          </a:p>
          <a:p>
            <a:pPr algn="ctr">
              <a:buNone/>
            </a:pPr>
            <a:r>
              <a:rPr lang="en-US" altLang="en-US" sz="2800" i="1" dirty="0"/>
              <a:t>“… among whom you appear as lights in the world …” </a:t>
            </a:r>
            <a:r>
              <a:rPr lang="en-US" altLang="en-US" sz="2800" b="1" dirty="0">
                <a:solidFill>
                  <a:srgbClr val="FF0000"/>
                </a:solidFill>
              </a:rPr>
              <a:t>(Philippians 2:15c)</a:t>
            </a:r>
          </a:p>
          <a:p>
            <a:r>
              <a:rPr lang="en-US" altLang="en-US" sz="2800" dirty="0"/>
              <a:t>You are children of light!</a:t>
            </a:r>
          </a:p>
          <a:p>
            <a:pPr marL="109537" indent="0" algn="ctr">
              <a:buNone/>
            </a:pPr>
            <a:r>
              <a:rPr lang="en-US" altLang="en-US" sz="2400" i="1" dirty="0"/>
              <a:t>“… for you were formerly darkness, but now you are Light in the Lord; </a:t>
            </a:r>
            <a:r>
              <a:rPr lang="en-US" altLang="en-US" sz="2400" b="1" i="1" dirty="0"/>
              <a:t>walk as children of Light </a:t>
            </a:r>
            <a:r>
              <a:rPr lang="en-US" altLang="en-US" sz="2400" i="1" dirty="0"/>
              <a:t>(for the fruit of the Light consists in all goodness and righteousness and truth), </a:t>
            </a:r>
            <a:r>
              <a:rPr lang="en-US" altLang="en-US" sz="2400" b="1" i="1" dirty="0"/>
              <a:t>trying to learn what is pleasing to the Lord</a:t>
            </a:r>
            <a:r>
              <a:rPr lang="en-US" altLang="en-US" sz="2400" i="1" dirty="0"/>
              <a:t>. Do not participate in the unfruitful deeds of darkness, but instead even expose them; for it is disgraceful even to speak of the things which are done by them in secret. But all things become visible when they are exposed by the light, for everything that becomes visible is light.”</a:t>
            </a:r>
            <a:br>
              <a:rPr lang="en-US" altLang="en-US" sz="2400" i="1" dirty="0"/>
            </a:br>
            <a:r>
              <a:rPr lang="en-US" altLang="en-US" sz="2400" b="1" dirty="0">
                <a:solidFill>
                  <a:srgbClr val="FF0000"/>
                </a:solidFill>
              </a:rPr>
              <a:t>(Ephesians 5:8-13)</a:t>
            </a:r>
          </a:p>
        </p:txBody>
      </p:sp>
      <p:sp>
        <p:nvSpPr>
          <p:cNvPr id="22531" name="Slide Number Placeholder 3">
            <a:extLst>
              <a:ext uri="{FF2B5EF4-FFF2-40B4-BE49-F238E27FC236}">
                <a16:creationId xmlns:a16="http://schemas.microsoft.com/office/drawing/2014/main" id="{A2EB8417-80E2-3569-1566-6E3DDEA4FA9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318F3634-00CD-4F58-807C-F4D471A2738B}" type="slidenum">
              <a:rPr lang="en-US" altLang="en-US">
                <a:latin typeface="Verdana" panose="020B0604030504040204" pitchFamily="34" charset="0"/>
              </a:rPr>
              <a:pPr/>
              <a:t>31</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4F981959-A6B7-6F3C-BFA8-0CAA1BA21CBE}"/>
              </a:ext>
            </a:extLst>
          </p:cNvPr>
          <p:cNvSpPr>
            <a:spLocks noGrp="1"/>
          </p:cNvSpPr>
          <p:nvPr>
            <p:ph type="title"/>
          </p:nvPr>
        </p:nvSpPr>
        <p:spPr>
          <a:xfrm>
            <a:off x="457200" y="0"/>
            <a:ext cx="8229600" cy="804862"/>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351833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47143F-5208-4D3B-9A8C-B89FE2ADBDB9}"/>
              </a:ext>
            </a:extLst>
          </p:cNvPr>
          <p:cNvSpPr>
            <a:spLocks noGrp="1"/>
          </p:cNvSpPr>
          <p:nvPr>
            <p:ph idx="1"/>
          </p:nvPr>
        </p:nvSpPr>
        <p:spPr>
          <a:xfrm>
            <a:off x="0" y="838200"/>
            <a:ext cx="9144000" cy="5715000"/>
          </a:xfrm>
        </p:spPr>
        <p:txBody>
          <a:bodyPr/>
          <a:lstStyle/>
          <a:p>
            <a:r>
              <a:rPr lang="en-US" altLang="en-US" sz="3200" dirty="0"/>
              <a:t>Holding fast the word …</a:t>
            </a:r>
          </a:p>
          <a:p>
            <a:pPr algn="ctr">
              <a:buNone/>
            </a:pPr>
            <a:r>
              <a:rPr lang="en-US" altLang="en-US" sz="2400" i="1" dirty="0"/>
              <a:t>“… holding fast the word of life …” </a:t>
            </a:r>
            <a:r>
              <a:rPr lang="en-US" altLang="en-US" sz="2400" b="1" dirty="0">
                <a:solidFill>
                  <a:srgbClr val="FF0000"/>
                </a:solidFill>
              </a:rPr>
              <a:t>(Philippians 2:16a)</a:t>
            </a:r>
          </a:p>
          <a:p>
            <a:pPr>
              <a:buFont typeface="Courier New" panose="02070309020205020404" pitchFamily="49" charset="0"/>
              <a:buChar char="o"/>
            </a:pPr>
            <a:r>
              <a:rPr lang="en-US" altLang="en-US" sz="2800" dirty="0"/>
              <a:t>It is for Christians to hold on to.</a:t>
            </a:r>
          </a:p>
          <a:p>
            <a:pPr marL="109537" indent="0" algn="ctr">
              <a:buNone/>
            </a:pPr>
            <a:r>
              <a:rPr lang="en-US" altLang="en-US" sz="2400" i="1" dirty="0"/>
              <a:t>“Now I make known to you, brethren, the gospel which I preached to you, which also you received, in which also you stand, by which also you are saved, if you hold fast the word which I preached to you, unless you believed in vain.” </a:t>
            </a:r>
            <a:r>
              <a:rPr lang="en-US" altLang="en-US" sz="2400" b="1" dirty="0">
                <a:solidFill>
                  <a:srgbClr val="FF0000"/>
                </a:solidFill>
              </a:rPr>
              <a:t>(1 Corinthians 15:1-2)</a:t>
            </a:r>
          </a:p>
          <a:p>
            <a:pPr>
              <a:buFont typeface="Courier New" panose="02070309020205020404" pitchFamily="49" charset="0"/>
              <a:buChar char="o"/>
            </a:pPr>
            <a:r>
              <a:rPr lang="en-US" altLang="en-US" sz="2800" dirty="0"/>
              <a:t>True disciples continue in His word.</a:t>
            </a:r>
            <a:r>
              <a:rPr lang="en-US" altLang="en-US" sz="2400" dirty="0"/>
              <a:t> </a:t>
            </a:r>
          </a:p>
          <a:p>
            <a:pPr marL="109537" indent="0" algn="ctr">
              <a:buNone/>
            </a:pPr>
            <a:r>
              <a:rPr lang="en-US" sz="2400" i="1" dirty="0"/>
              <a:t>“So Jesus was saying to those Jews who had believed Him, ‘If you continue in My word, then you are truly disciples of Mine; and you will know the truth, and the truth will make you free.’” </a:t>
            </a:r>
            <a:r>
              <a:rPr lang="en-US" sz="2400" b="1" dirty="0">
                <a:solidFill>
                  <a:srgbClr val="FF0000"/>
                </a:solidFill>
              </a:rPr>
              <a:t>(John 8:31-32)</a:t>
            </a:r>
            <a:endParaRPr lang="en-US" altLang="en-US" sz="2400" b="1" dirty="0">
              <a:solidFill>
                <a:srgbClr val="FF0000"/>
              </a:solidFill>
            </a:endParaRPr>
          </a:p>
        </p:txBody>
      </p:sp>
      <p:sp>
        <p:nvSpPr>
          <p:cNvPr id="23555" name="Slide Number Placeholder 3">
            <a:extLst>
              <a:ext uri="{FF2B5EF4-FFF2-40B4-BE49-F238E27FC236}">
                <a16:creationId xmlns:a16="http://schemas.microsoft.com/office/drawing/2014/main" id="{BBD64B1E-1261-6A01-E6C5-68C5CCE66AB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107C6DF-63EF-4E33-B1C5-E831288720C8}" type="slidenum">
              <a:rPr lang="en-US" altLang="en-US">
                <a:latin typeface="Verdana" panose="020B0604030504040204" pitchFamily="34" charset="0"/>
              </a:rPr>
              <a:pPr/>
              <a:t>32</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7E67D46E-EFF9-2602-5506-0BD4572F4A4E}"/>
              </a:ext>
            </a:extLst>
          </p:cNvPr>
          <p:cNvSpPr>
            <a:spLocks noGrp="1"/>
          </p:cNvSpPr>
          <p:nvPr>
            <p:ph type="title"/>
          </p:nvPr>
        </p:nvSpPr>
        <p:spPr>
          <a:xfrm>
            <a:off x="457200" y="-3110"/>
            <a:ext cx="8229600" cy="841310"/>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A88E-7EA6-B4C3-338A-3E954F71E6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9FB6B8-56DA-5053-7467-8DC22674E7DB}"/>
              </a:ext>
            </a:extLst>
          </p:cNvPr>
          <p:cNvSpPr>
            <a:spLocks noGrp="1"/>
          </p:cNvSpPr>
          <p:nvPr>
            <p:ph idx="1"/>
          </p:nvPr>
        </p:nvSpPr>
        <p:spPr>
          <a:xfrm>
            <a:off x="0" y="838200"/>
            <a:ext cx="9144000" cy="5715000"/>
          </a:xfrm>
        </p:spPr>
        <p:txBody>
          <a:bodyPr/>
          <a:lstStyle/>
          <a:p>
            <a:r>
              <a:rPr lang="en-US" altLang="en-US" sz="3200" dirty="0"/>
              <a:t>Holding fast the word …</a:t>
            </a:r>
          </a:p>
          <a:p>
            <a:pPr algn="ctr">
              <a:buNone/>
            </a:pPr>
            <a:r>
              <a:rPr lang="en-US" altLang="en-US" sz="2400" i="1" dirty="0"/>
              <a:t>“… holding fast the word of life …” </a:t>
            </a:r>
            <a:r>
              <a:rPr lang="en-US" altLang="en-US" sz="2400" b="1" dirty="0">
                <a:solidFill>
                  <a:srgbClr val="FF0000"/>
                </a:solidFill>
              </a:rPr>
              <a:t>(Philippians 2:16a)</a:t>
            </a:r>
          </a:p>
          <a:p>
            <a:pPr marL="109537" indent="0" algn="ctr">
              <a:buNone/>
            </a:pPr>
            <a:endParaRPr lang="en-US" sz="800" i="1" dirty="0"/>
          </a:p>
          <a:p>
            <a:pPr marL="109537" indent="0" algn="ctr">
              <a:buNone/>
            </a:pPr>
            <a:r>
              <a:rPr lang="en-US" sz="2600" i="1" dirty="0"/>
              <a:t>“Therefore, putting aside all filthiness and all that remains of wickedness, in humility receive the word implanted, which is able to save your souls. But prove yourselves doers of the word, and not merely hearers who delude themselves. For if anyone is a hearer of the word and not a doer, he is like a man who looks at his natural face in a mirror; for once he has looked at himself and gone away, he has immediately forgotten what kind of person he was.” </a:t>
            </a:r>
            <a:r>
              <a:rPr lang="en-US" sz="2600" b="1" dirty="0">
                <a:solidFill>
                  <a:srgbClr val="FF0000"/>
                </a:solidFill>
              </a:rPr>
              <a:t>(James 1:21-24)</a:t>
            </a:r>
            <a:endParaRPr lang="en-US" altLang="en-US" sz="2600" b="1" dirty="0">
              <a:solidFill>
                <a:srgbClr val="FF0000"/>
              </a:solidFill>
            </a:endParaRPr>
          </a:p>
        </p:txBody>
      </p:sp>
      <p:sp>
        <p:nvSpPr>
          <p:cNvPr id="23555" name="Slide Number Placeholder 3">
            <a:extLst>
              <a:ext uri="{FF2B5EF4-FFF2-40B4-BE49-F238E27FC236}">
                <a16:creationId xmlns:a16="http://schemas.microsoft.com/office/drawing/2014/main" id="{A32D14A5-F0E3-871E-39F3-609958927CA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107C6DF-63EF-4E33-B1C5-E831288720C8}" type="slidenum">
              <a:rPr lang="en-US" altLang="en-US">
                <a:latin typeface="Verdana" panose="020B0604030504040204" pitchFamily="34" charset="0"/>
              </a:rPr>
              <a:pPr/>
              <a:t>33</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C7DB5B29-7704-62CD-AF38-532F21CE13BB}"/>
              </a:ext>
            </a:extLst>
          </p:cNvPr>
          <p:cNvSpPr>
            <a:spLocks noGrp="1"/>
          </p:cNvSpPr>
          <p:nvPr>
            <p:ph type="title"/>
          </p:nvPr>
        </p:nvSpPr>
        <p:spPr>
          <a:xfrm>
            <a:off x="457200" y="-3110"/>
            <a:ext cx="8229600" cy="841310"/>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2440719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B2AD4-2971-3BFB-95C3-73ED17B3BE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53E7E3-658A-3A81-EDBF-EA4386E7B758}"/>
              </a:ext>
            </a:extLst>
          </p:cNvPr>
          <p:cNvSpPr>
            <a:spLocks noGrp="1"/>
          </p:cNvSpPr>
          <p:nvPr>
            <p:ph idx="1"/>
          </p:nvPr>
        </p:nvSpPr>
        <p:spPr>
          <a:xfrm>
            <a:off x="0" y="838200"/>
            <a:ext cx="9144000" cy="5715000"/>
          </a:xfrm>
        </p:spPr>
        <p:txBody>
          <a:bodyPr/>
          <a:lstStyle/>
          <a:p>
            <a:r>
              <a:rPr lang="en-US" altLang="en-US" sz="3200" dirty="0"/>
              <a:t>Holding fast the word …</a:t>
            </a:r>
          </a:p>
          <a:p>
            <a:pPr algn="ctr">
              <a:buNone/>
            </a:pPr>
            <a:r>
              <a:rPr lang="en-US" altLang="en-US" sz="2400" i="1" dirty="0"/>
              <a:t>“… holding fast the word of life …” </a:t>
            </a:r>
            <a:r>
              <a:rPr lang="en-US" altLang="en-US" sz="2400" b="1" dirty="0">
                <a:solidFill>
                  <a:srgbClr val="FF0000"/>
                </a:solidFill>
              </a:rPr>
              <a:t>(Philippians 2:16a)</a:t>
            </a:r>
          </a:p>
          <a:p>
            <a:pPr marL="109537" indent="0" algn="ctr">
              <a:buNone/>
            </a:pPr>
            <a:endParaRPr lang="en-US" sz="800" i="1" dirty="0"/>
          </a:p>
          <a:p>
            <a:pPr marL="109537" indent="0" algn="ctr">
              <a:buNone/>
            </a:pPr>
            <a:r>
              <a:rPr lang="en-US" sz="2600" i="1" dirty="0"/>
              <a:t>“But one who looks intently at the perfect law, the law of liberty, and abides by it, not having become a forgetful hearer but an effectual doer, this man will be blessed in what he does.</a:t>
            </a:r>
            <a:r>
              <a:rPr lang="en-US" sz="2600" b="1" i="1" baseline="30000" dirty="0"/>
              <a:t> </a:t>
            </a:r>
            <a:r>
              <a:rPr lang="en-US" sz="2600" i="1" dirty="0"/>
              <a:t>If anyone thinks himself to be religious, and yet does not bridle his tongue but deceives his own heart, this man’s religion is worthless. Pure and undefiled religion in the sight of our God and Father is this: to visit orphans and widows in their distress, and to keep oneself unstained by the world.” </a:t>
            </a:r>
            <a:r>
              <a:rPr lang="en-US" sz="2600" b="1" dirty="0">
                <a:solidFill>
                  <a:srgbClr val="FF0000"/>
                </a:solidFill>
              </a:rPr>
              <a:t>(James 1:25-27)</a:t>
            </a:r>
            <a:endParaRPr lang="en-US" altLang="en-US" sz="2600" b="1" dirty="0">
              <a:solidFill>
                <a:srgbClr val="FF0000"/>
              </a:solidFill>
            </a:endParaRPr>
          </a:p>
        </p:txBody>
      </p:sp>
      <p:sp>
        <p:nvSpPr>
          <p:cNvPr id="23555" name="Slide Number Placeholder 3">
            <a:extLst>
              <a:ext uri="{FF2B5EF4-FFF2-40B4-BE49-F238E27FC236}">
                <a16:creationId xmlns:a16="http://schemas.microsoft.com/office/drawing/2014/main" id="{192C3D2D-FD08-AB41-E907-A1A537A2DD1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6107C6DF-63EF-4E33-B1C5-E831288720C8}" type="slidenum">
              <a:rPr lang="en-US" altLang="en-US">
                <a:latin typeface="Verdana" panose="020B0604030504040204" pitchFamily="34" charset="0"/>
              </a:rPr>
              <a:pPr/>
              <a:t>34</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1DAE43A5-06F8-BE72-8220-8D64BFDA8268}"/>
              </a:ext>
            </a:extLst>
          </p:cNvPr>
          <p:cNvSpPr>
            <a:spLocks noGrp="1"/>
          </p:cNvSpPr>
          <p:nvPr>
            <p:ph type="title"/>
          </p:nvPr>
        </p:nvSpPr>
        <p:spPr>
          <a:xfrm>
            <a:off x="457200" y="-3110"/>
            <a:ext cx="8229600" cy="841310"/>
          </a:xfrm>
        </p:spPr>
        <p:txBody>
          <a:bodyPr>
            <a:normAutofit/>
          </a:bodyPr>
          <a:lstStyle/>
          <a:p>
            <a:pPr algn="ctr" fontAlgn="auto">
              <a:spcAft>
                <a:spcPts val="0"/>
              </a:spcAft>
              <a:defRPr/>
            </a:pPr>
            <a:r>
              <a:rPr lang="en-US" dirty="0"/>
              <a:t>Work Out Your Salvation</a:t>
            </a:r>
          </a:p>
        </p:txBody>
      </p:sp>
    </p:spTree>
    <p:extLst>
      <p:ext uri="{BB962C8B-B14F-4D97-AF65-F5344CB8AC3E}">
        <p14:creationId xmlns:p14="http://schemas.microsoft.com/office/powerpoint/2010/main" val="1453291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a:extLst>
              <a:ext uri="{FF2B5EF4-FFF2-40B4-BE49-F238E27FC236}">
                <a16:creationId xmlns:a16="http://schemas.microsoft.com/office/drawing/2014/main" id="{3DA9EE84-8C67-CB69-560A-EE40663D8097}"/>
              </a:ext>
            </a:extLst>
          </p:cNvPr>
          <p:cNvSpPr>
            <a:spLocks noGrp="1"/>
          </p:cNvSpPr>
          <p:nvPr>
            <p:ph idx="1"/>
          </p:nvPr>
        </p:nvSpPr>
        <p:spPr>
          <a:xfrm>
            <a:off x="0" y="762000"/>
            <a:ext cx="9144000" cy="5791200"/>
          </a:xfrm>
        </p:spPr>
        <p:txBody>
          <a:bodyPr/>
          <a:lstStyle/>
          <a:p>
            <a:r>
              <a:rPr lang="en-US" altLang="en-US" sz="3200" dirty="0"/>
              <a:t>Rejoice in the Lord and share your joy …</a:t>
            </a:r>
          </a:p>
          <a:p>
            <a:pPr marL="109537" indent="0" algn="ctr">
              <a:buNone/>
            </a:pPr>
            <a:r>
              <a:rPr lang="en-US" altLang="en-US" sz="2600" i="1" dirty="0"/>
              <a:t>“But even if I am being poured out as a drink offering upon the sacrifice and service of your faith, I rejoice and share my joy with you all. You too, I urge you, rejoice in the same way and share your joy with me.” </a:t>
            </a:r>
            <a:r>
              <a:rPr lang="en-US" altLang="en-US" sz="2600" b="1" dirty="0">
                <a:solidFill>
                  <a:srgbClr val="FF0000"/>
                </a:solidFill>
              </a:rPr>
              <a:t>(Philippians 2:17-18)</a:t>
            </a:r>
          </a:p>
          <a:p>
            <a:pPr algn="ctr"/>
            <a:endParaRPr lang="en-US" altLang="en-US" sz="800" dirty="0"/>
          </a:p>
          <a:p>
            <a:r>
              <a:rPr lang="en-US" altLang="en-US" sz="3200" dirty="0"/>
              <a:t>Because by faith, Christ lives in us!</a:t>
            </a:r>
          </a:p>
          <a:p>
            <a:pPr marL="109537" indent="0" algn="ctr">
              <a:buNone/>
            </a:pPr>
            <a:r>
              <a:rPr lang="en-US" altLang="en-US" sz="2600" i="1" dirty="0"/>
              <a:t>“I have been crucified with Christ; and it is no longer I who live, but Christ lives in me; and the life which I now live in the flesh I live by faith in the Son of God, who loved me and gave Himself up for me.” </a:t>
            </a:r>
            <a:br>
              <a:rPr lang="en-US" altLang="en-US" sz="2600" i="1" dirty="0"/>
            </a:br>
            <a:r>
              <a:rPr lang="en-US" altLang="en-US" sz="2600" b="1" dirty="0">
                <a:solidFill>
                  <a:srgbClr val="FF0000"/>
                </a:solidFill>
              </a:rPr>
              <a:t>(Galatians 2:20)</a:t>
            </a:r>
          </a:p>
        </p:txBody>
      </p:sp>
      <p:sp>
        <p:nvSpPr>
          <p:cNvPr id="24579" name="Slide Number Placeholder 3">
            <a:extLst>
              <a:ext uri="{FF2B5EF4-FFF2-40B4-BE49-F238E27FC236}">
                <a16:creationId xmlns:a16="http://schemas.microsoft.com/office/drawing/2014/main" id="{2CE00CF6-E0C4-32F6-D17B-1190F16623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fontAlgn="base">
              <a:spcBef>
                <a:spcPct val="0"/>
              </a:spcBef>
              <a:spcAft>
                <a:spcPct val="0"/>
              </a:spcAft>
              <a:defRPr>
                <a:solidFill>
                  <a:schemeClr val="tx1"/>
                </a:solidFill>
                <a:latin typeface="Lucida Sans Unicode" panose="020B0602030504020204" pitchFamily="34" charset="0"/>
              </a:defRPr>
            </a:lvl6pPr>
            <a:lvl7pPr marL="2971800" indent="-228600" fontAlgn="base">
              <a:spcBef>
                <a:spcPct val="0"/>
              </a:spcBef>
              <a:spcAft>
                <a:spcPct val="0"/>
              </a:spcAft>
              <a:defRPr>
                <a:solidFill>
                  <a:schemeClr val="tx1"/>
                </a:solidFill>
                <a:latin typeface="Lucida Sans Unicode" panose="020B0602030504020204" pitchFamily="34" charset="0"/>
              </a:defRPr>
            </a:lvl7pPr>
            <a:lvl8pPr marL="3429000" indent="-228600" fontAlgn="base">
              <a:spcBef>
                <a:spcPct val="0"/>
              </a:spcBef>
              <a:spcAft>
                <a:spcPct val="0"/>
              </a:spcAft>
              <a:defRPr>
                <a:solidFill>
                  <a:schemeClr val="tx1"/>
                </a:solidFill>
                <a:latin typeface="Lucida Sans Unicode" panose="020B0602030504020204" pitchFamily="34" charset="0"/>
              </a:defRPr>
            </a:lvl8pPr>
            <a:lvl9pPr marL="3886200" indent="-228600" fontAlgn="base">
              <a:spcBef>
                <a:spcPct val="0"/>
              </a:spcBef>
              <a:spcAft>
                <a:spcPct val="0"/>
              </a:spcAft>
              <a:defRPr>
                <a:solidFill>
                  <a:schemeClr val="tx1"/>
                </a:solidFill>
                <a:latin typeface="Lucida Sans Unicode" panose="020B0602030504020204" pitchFamily="34" charset="0"/>
              </a:defRPr>
            </a:lvl9pPr>
          </a:lstStyle>
          <a:p>
            <a:fld id="{AB6EE071-C9CD-41E5-803F-DA31BFDF8509}" type="slidenum">
              <a:rPr lang="en-US" altLang="en-US">
                <a:latin typeface="Verdana" panose="020B0604030504040204" pitchFamily="34" charset="0"/>
              </a:rPr>
              <a:pPr/>
              <a:t>35</a:t>
            </a:fld>
            <a:endParaRPr lang="en-US" altLang="en-US" dirty="0">
              <a:latin typeface="Verdana" panose="020B0604030504040204" pitchFamily="34" charset="0"/>
            </a:endParaRPr>
          </a:p>
        </p:txBody>
      </p:sp>
      <p:sp>
        <p:nvSpPr>
          <p:cNvPr id="2" name="Title 1">
            <a:extLst>
              <a:ext uri="{FF2B5EF4-FFF2-40B4-BE49-F238E27FC236}">
                <a16:creationId xmlns:a16="http://schemas.microsoft.com/office/drawing/2014/main" id="{F8DDA216-EA01-ADE7-CF5D-C828BF7EB825}"/>
              </a:ext>
            </a:extLst>
          </p:cNvPr>
          <p:cNvSpPr>
            <a:spLocks noGrp="1"/>
          </p:cNvSpPr>
          <p:nvPr>
            <p:ph type="title"/>
          </p:nvPr>
        </p:nvSpPr>
        <p:spPr>
          <a:xfrm>
            <a:off x="447869" y="0"/>
            <a:ext cx="8229600" cy="868362"/>
          </a:xfrm>
        </p:spPr>
        <p:txBody>
          <a:bodyPr>
            <a:normAutofit/>
          </a:bodyPr>
          <a:lstStyle/>
          <a:p>
            <a:pPr algn="ctr" fontAlgn="auto">
              <a:spcAft>
                <a:spcPts val="0"/>
              </a:spcAft>
              <a:defRPr/>
            </a:pPr>
            <a:r>
              <a:rPr lang="en-US" dirty="0"/>
              <a:t>Work Out Your Salvation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fade">
                                      <p:cBhvr>
                                        <p:cTn id="7" dur="1000"/>
                                        <p:tgtEl>
                                          <p:spTgt spid="24578">
                                            <p:txEl>
                                              <p:pRg st="0" end="0"/>
                                            </p:txEl>
                                          </p:spTgt>
                                        </p:tgtEl>
                                      </p:cBhvr>
                                    </p:animEffect>
                                    <p:anim calcmode="lin" valueType="num">
                                      <p:cBhvr>
                                        <p:cTn id="8" dur="1000" fill="hold"/>
                                        <p:tgtEl>
                                          <p:spTgt spid="2457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7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578">
                                            <p:txEl>
                                              <p:pRg st="1" end="1"/>
                                            </p:txEl>
                                          </p:spTgt>
                                        </p:tgtEl>
                                        <p:attrNameLst>
                                          <p:attrName>style.visibility</p:attrName>
                                        </p:attrNameLst>
                                      </p:cBhvr>
                                      <p:to>
                                        <p:strVal val="visible"/>
                                      </p:to>
                                    </p:set>
                                    <p:animEffect transition="in" filter="fade">
                                      <p:cBhvr>
                                        <p:cTn id="14" dur="1000"/>
                                        <p:tgtEl>
                                          <p:spTgt spid="24578">
                                            <p:txEl>
                                              <p:pRg st="1" end="1"/>
                                            </p:txEl>
                                          </p:spTgt>
                                        </p:tgtEl>
                                      </p:cBhvr>
                                    </p:animEffect>
                                    <p:anim calcmode="lin" valueType="num">
                                      <p:cBhvr>
                                        <p:cTn id="15" dur="1000" fill="hold"/>
                                        <p:tgtEl>
                                          <p:spTgt spid="2457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57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578">
                                            <p:txEl>
                                              <p:pRg st="3" end="3"/>
                                            </p:txEl>
                                          </p:spTgt>
                                        </p:tgtEl>
                                        <p:attrNameLst>
                                          <p:attrName>style.visibility</p:attrName>
                                        </p:attrNameLst>
                                      </p:cBhvr>
                                      <p:to>
                                        <p:strVal val="visible"/>
                                      </p:to>
                                    </p:set>
                                    <p:animEffect transition="in" filter="fade">
                                      <p:cBhvr>
                                        <p:cTn id="21" dur="1000"/>
                                        <p:tgtEl>
                                          <p:spTgt spid="24578">
                                            <p:txEl>
                                              <p:pRg st="3" end="3"/>
                                            </p:txEl>
                                          </p:spTgt>
                                        </p:tgtEl>
                                      </p:cBhvr>
                                    </p:animEffect>
                                    <p:anim calcmode="lin" valueType="num">
                                      <p:cBhvr>
                                        <p:cTn id="22" dur="1000" fill="hold"/>
                                        <p:tgtEl>
                                          <p:spTgt spid="2457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457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578">
                                            <p:txEl>
                                              <p:pRg st="4" end="4"/>
                                            </p:txEl>
                                          </p:spTgt>
                                        </p:tgtEl>
                                        <p:attrNameLst>
                                          <p:attrName>style.visibility</p:attrName>
                                        </p:attrNameLst>
                                      </p:cBhvr>
                                      <p:to>
                                        <p:strVal val="visible"/>
                                      </p:to>
                                    </p:set>
                                    <p:animEffect transition="in" filter="fade">
                                      <p:cBhvr>
                                        <p:cTn id="28" dur="1000"/>
                                        <p:tgtEl>
                                          <p:spTgt spid="24578">
                                            <p:txEl>
                                              <p:pRg st="4" end="4"/>
                                            </p:txEl>
                                          </p:spTgt>
                                        </p:tgtEl>
                                      </p:cBhvr>
                                    </p:animEffect>
                                    <p:anim calcmode="lin" valueType="num">
                                      <p:cBhvr>
                                        <p:cTn id="29" dur="1000" fill="hold"/>
                                        <p:tgtEl>
                                          <p:spTgt spid="2457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457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E14AB-76F1-3AA6-4EDA-44E454870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461CB-299E-ABA5-EF54-4AB193234D8A}"/>
              </a:ext>
            </a:extLst>
          </p:cNvPr>
          <p:cNvSpPr>
            <a:spLocks noGrp="1"/>
          </p:cNvSpPr>
          <p:nvPr>
            <p:ph type="title"/>
          </p:nvPr>
        </p:nvSpPr>
        <p:spPr>
          <a:xfrm>
            <a:off x="140447" y="112712"/>
            <a:ext cx="8863106" cy="670427"/>
          </a:xfrm>
        </p:spPr>
        <p:txBody>
          <a:bodyPr vert="horz" lIns="91440" tIns="45720" rIns="91440" bIns="45720" rtlCol="0" anchor="b">
            <a:normAutofit fontScale="90000"/>
          </a:bodyPr>
          <a:lstStyle/>
          <a:p>
            <a:pPr algn="ctr"/>
            <a:r>
              <a:rPr lang="en-US" sz="4800" u="sng" dirty="0">
                <a:solidFill>
                  <a:schemeClr val="tx1">
                    <a:lumMod val="95000"/>
                  </a:schemeClr>
                </a:solidFill>
                <a:latin typeface="Verdana" panose="020B0604030504040204" pitchFamily="34" charset="0"/>
                <a:ea typeface="Verdana" panose="020B0604030504040204" pitchFamily="34" charset="0"/>
              </a:rPr>
              <a:t>GOD’S PLAN OF SALVATION</a:t>
            </a:r>
          </a:p>
        </p:txBody>
      </p:sp>
      <p:sp>
        <p:nvSpPr>
          <p:cNvPr id="3" name="Subtitle 2">
            <a:extLst>
              <a:ext uri="{FF2B5EF4-FFF2-40B4-BE49-F238E27FC236}">
                <a16:creationId xmlns:a16="http://schemas.microsoft.com/office/drawing/2014/main" id="{8271CFD0-92DC-05A1-5BEC-1DB2A2CF8A7F}"/>
              </a:ext>
            </a:extLst>
          </p:cNvPr>
          <p:cNvSpPr>
            <a:spLocks noGrp="1"/>
          </p:cNvSpPr>
          <p:nvPr>
            <p:ph type="subTitle" idx="4294967295"/>
          </p:nvPr>
        </p:nvSpPr>
        <p:spPr>
          <a:xfrm>
            <a:off x="0" y="783139"/>
            <a:ext cx="9144000" cy="6074861"/>
          </a:xfrm>
        </p:spPr>
        <p:txBody>
          <a:bodyPr vert="horz" lIns="91440" tIns="45720" rIns="91440" bIns="45720" rtlCol="0">
            <a:normAutofit/>
          </a:bodyPr>
          <a:lstStyle/>
          <a:p>
            <a:pPr>
              <a:spcBef>
                <a:spcPts val="0"/>
              </a:spcBef>
              <a:spcAft>
                <a:spcPts val="600"/>
              </a:spcAft>
            </a:pPr>
            <a:r>
              <a:rPr lang="en-US" sz="2600" b="1" dirty="0">
                <a:solidFill>
                  <a:schemeClr val="tx1">
                    <a:lumMod val="95000"/>
                  </a:schemeClr>
                </a:solidFill>
                <a:ea typeface="Verdana" panose="020B0604030504040204" pitchFamily="34" charset="0"/>
              </a:rPr>
              <a:t>Hear the Word </a:t>
            </a:r>
            <a:br>
              <a:rPr lang="en-US" sz="2600" dirty="0">
                <a:solidFill>
                  <a:schemeClr val="tx1">
                    <a:lumMod val="95000"/>
                  </a:schemeClr>
                </a:solidFill>
                <a:ea typeface="Verdana" panose="020B0604030504040204" pitchFamily="34" charset="0"/>
              </a:rPr>
            </a:br>
            <a:r>
              <a:rPr lang="en-US" sz="2600" dirty="0">
                <a:solidFill>
                  <a:schemeClr val="tx1">
                    <a:lumMod val="95000"/>
                  </a:schemeClr>
                </a:solidFill>
                <a:ea typeface="Verdana" panose="020B0604030504040204" pitchFamily="34" charset="0"/>
              </a:rPr>
              <a:t>		</a:t>
            </a:r>
            <a:r>
              <a:rPr lang="en-US" sz="2600" b="1" dirty="0">
                <a:solidFill>
                  <a:srgbClr val="FF0000"/>
                </a:solidFill>
                <a:ea typeface="Verdana" panose="020B0604030504040204" pitchFamily="34" charset="0"/>
              </a:rPr>
              <a:t>(James 1:21; Romans 10:17)</a:t>
            </a:r>
          </a:p>
          <a:p>
            <a:pPr>
              <a:spcBef>
                <a:spcPts val="0"/>
              </a:spcBef>
              <a:spcAft>
                <a:spcPts val="600"/>
              </a:spcAft>
            </a:pPr>
            <a:r>
              <a:rPr lang="en-US" sz="2600" b="1" dirty="0">
                <a:solidFill>
                  <a:schemeClr val="tx1">
                    <a:lumMod val="95000"/>
                  </a:schemeClr>
                </a:solidFill>
                <a:ea typeface="Verdana" panose="020B0604030504040204" pitchFamily="34" charset="0"/>
              </a:rPr>
              <a:t>Believe the Gospel</a:t>
            </a:r>
            <a:br>
              <a:rPr lang="en-US" sz="2600" dirty="0">
                <a:solidFill>
                  <a:schemeClr val="tx1">
                    <a:lumMod val="95000"/>
                  </a:schemeClr>
                </a:solidFill>
                <a:ea typeface="Verdana" panose="020B0604030504040204" pitchFamily="34" charset="0"/>
              </a:rPr>
            </a:br>
            <a:r>
              <a:rPr lang="en-US" sz="2600" dirty="0">
                <a:solidFill>
                  <a:schemeClr val="tx1">
                    <a:lumMod val="95000"/>
                  </a:schemeClr>
                </a:solidFill>
                <a:ea typeface="Verdana" panose="020B0604030504040204" pitchFamily="34" charset="0"/>
              </a:rPr>
              <a:t>		</a:t>
            </a:r>
            <a:r>
              <a:rPr lang="en-US" sz="2600" b="1" dirty="0">
                <a:solidFill>
                  <a:srgbClr val="FF0000"/>
                </a:solidFill>
                <a:ea typeface="Verdana" panose="020B0604030504040204" pitchFamily="34" charset="0"/>
              </a:rPr>
              <a:t>(Hebrews 11:6; John 8:24)</a:t>
            </a:r>
          </a:p>
          <a:p>
            <a:pPr>
              <a:spcBef>
                <a:spcPts val="0"/>
              </a:spcBef>
              <a:spcAft>
                <a:spcPts val="600"/>
              </a:spcAft>
            </a:pPr>
            <a:r>
              <a:rPr lang="en-US" sz="2600" b="1" dirty="0">
                <a:ea typeface="Verdana" panose="020B0604030504040204" pitchFamily="34" charset="0"/>
              </a:rPr>
              <a:t>Repent Of Sins</a:t>
            </a:r>
            <a:br>
              <a:rPr lang="en-US" sz="2600" b="1" dirty="0">
                <a:ea typeface="Verdana" panose="020B0604030504040204" pitchFamily="34" charset="0"/>
              </a:rPr>
            </a:br>
            <a:r>
              <a:rPr lang="en-US" sz="2600" b="1" dirty="0">
                <a:ea typeface="Verdana" panose="020B0604030504040204" pitchFamily="34" charset="0"/>
              </a:rPr>
              <a:t>		</a:t>
            </a:r>
            <a:r>
              <a:rPr lang="en-US" sz="2600" b="1" dirty="0">
                <a:solidFill>
                  <a:srgbClr val="FF0000"/>
                </a:solidFill>
                <a:ea typeface="Verdana" panose="020B0604030504040204" pitchFamily="34" charset="0"/>
              </a:rPr>
              <a:t>(Luke 13:3; Acts 17:30-31)</a:t>
            </a:r>
          </a:p>
          <a:p>
            <a:pPr>
              <a:spcBef>
                <a:spcPts val="0"/>
              </a:spcBef>
              <a:spcAft>
                <a:spcPts val="600"/>
              </a:spcAft>
            </a:pPr>
            <a:r>
              <a:rPr lang="en-US" sz="2600" b="1" dirty="0">
                <a:ea typeface="Verdana" panose="020B0604030504040204" pitchFamily="34" charset="0"/>
              </a:rPr>
              <a:t>Confess Jesus Christ as Lord</a:t>
            </a:r>
            <a:br>
              <a:rPr lang="en-US" sz="2600" b="1" dirty="0">
                <a:ea typeface="Verdana" panose="020B0604030504040204" pitchFamily="34" charset="0"/>
              </a:rPr>
            </a:br>
            <a:r>
              <a:rPr lang="en-US" sz="2600" b="1" dirty="0">
                <a:ea typeface="Verdana" panose="020B0604030504040204" pitchFamily="34" charset="0"/>
              </a:rPr>
              <a:t>		</a:t>
            </a:r>
            <a:r>
              <a:rPr lang="en-US" sz="2600" b="1" dirty="0">
                <a:solidFill>
                  <a:srgbClr val="FF0000"/>
                </a:solidFill>
                <a:ea typeface="Verdana" panose="020B0604030504040204" pitchFamily="34" charset="0"/>
              </a:rPr>
              <a:t>(Romans 10:9-10; Matthew 10:32-33)</a:t>
            </a:r>
          </a:p>
          <a:p>
            <a:pPr>
              <a:spcBef>
                <a:spcPts val="0"/>
              </a:spcBef>
              <a:spcAft>
                <a:spcPts val="600"/>
              </a:spcAft>
            </a:pPr>
            <a:r>
              <a:rPr lang="en-US" sz="2600" b="1" dirty="0">
                <a:ea typeface="Verdana" panose="020B0604030504040204" pitchFamily="34" charset="0"/>
              </a:rPr>
              <a:t>Be Baptized for Forgiveness</a:t>
            </a:r>
            <a:br>
              <a:rPr lang="en-US" sz="2600" b="1" dirty="0">
                <a:ea typeface="Verdana" panose="020B0604030504040204" pitchFamily="34" charset="0"/>
              </a:rPr>
            </a:br>
            <a:r>
              <a:rPr lang="en-US" sz="2600" b="1" dirty="0">
                <a:ea typeface="Verdana" panose="020B0604030504040204" pitchFamily="34" charset="0"/>
              </a:rPr>
              <a:t>		</a:t>
            </a:r>
            <a:r>
              <a:rPr lang="en-US" sz="2600" b="1" dirty="0">
                <a:solidFill>
                  <a:srgbClr val="FF0000"/>
                </a:solidFill>
                <a:ea typeface="Verdana" panose="020B0604030504040204" pitchFamily="34" charset="0"/>
              </a:rPr>
              <a:t>(Mark 16:16; Acts 2:38)</a:t>
            </a:r>
          </a:p>
          <a:p>
            <a:pPr>
              <a:spcBef>
                <a:spcPts val="0"/>
              </a:spcBef>
              <a:spcAft>
                <a:spcPts val="600"/>
              </a:spcAft>
            </a:pPr>
            <a:r>
              <a:rPr lang="en-US" sz="2600" b="1" dirty="0">
                <a:ea typeface="Verdana" panose="020B0604030504040204" pitchFamily="34" charset="0"/>
              </a:rPr>
              <a:t>Remain Obedient</a:t>
            </a:r>
            <a:br>
              <a:rPr lang="en-US" sz="2600" b="1" dirty="0">
                <a:ea typeface="Verdana" panose="020B0604030504040204" pitchFamily="34" charset="0"/>
              </a:rPr>
            </a:br>
            <a:r>
              <a:rPr lang="en-US" sz="2600" b="1" dirty="0">
                <a:ea typeface="Verdana" panose="020B0604030504040204" pitchFamily="34" charset="0"/>
              </a:rPr>
              <a:t>		</a:t>
            </a:r>
            <a:r>
              <a:rPr lang="en-US" sz="2600" b="1" dirty="0">
                <a:solidFill>
                  <a:srgbClr val="FF0000"/>
                </a:solidFill>
                <a:ea typeface="Verdana" panose="020B0604030504040204" pitchFamily="34" charset="0"/>
              </a:rPr>
              <a:t>(Matthew 7:21; Hebrews 5:9)</a:t>
            </a:r>
          </a:p>
        </p:txBody>
      </p:sp>
    </p:spTree>
    <p:extLst>
      <p:ext uri="{BB962C8B-B14F-4D97-AF65-F5344CB8AC3E}">
        <p14:creationId xmlns:p14="http://schemas.microsoft.com/office/powerpoint/2010/main" val="250944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6">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Theme16</Template>
  <TotalTime>2392</TotalTime>
  <Words>4972</Words>
  <Application>Microsoft Office PowerPoint</Application>
  <PresentationFormat>On-screen Show (4:3)</PresentationFormat>
  <Paragraphs>312</Paragraphs>
  <Slides>36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Courier New</vt:lpstr>
      <vt:lpstr>Lucida Sans Unicode</vt:lpstr>
      <vt:lpstr>Verdana</vt:lpstr>
      <vt:lpstr>Wingdings</vt:lpstr>
      <vt:lpstr>Wingdings 2</vt:lpstr>
      <vt:lpstr>Wingdings 3</vt:lpstr>
      <vt:lpstr>Theme16</vt:lpstr>
      <vt:lpstr>Work Out Your Salvation</vt:lpstr>
      <vt:lpstr>Context – Philippians 2</vt:lpstr>
      <vt:lpstr>Context – Philippians 2</vt:lpstr>
      <vt:lpstr>Context – Philippians 2</vt:lpstr>
      <vt:lpstr>Context – Philippians 2</vt:lpstr>
      <vt:lpstr>Context – Philippians 2</vt:lpstr>
      <vt:lpstr>Context – Philippians 2</vt:lpstr>
      <vt:lpstr>Work Out Your Salvation</vt:lpstr>
      <vt:lpstr>Work Out Your Salvation</vt:lpstr>
      <vt:lpstr>Work Out Your Salvation</vt:lpstr>
      <vt:lpstr>Work Out Your Salvation</vt:lpstr>
      <vt:lpstr>Work Out Your Salvation </vt:lpstr>
      <vt:lpstr>Work Out Your Salvation </vt:lpstr>
      <vt:lpstr>Work Out Your Salvation </vt:lpstr>
      <vt:lpstr>Work Out Your Salvation </vt:lpstr>
      <vt:lpstr>Work Out Your Salvation </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Work Out Your Salvation</vt:lpstr>
      <vt:lpstr>GOD’S PLAN OF SALVATION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Out Your Own Salvation (2)</dc:title>
  <dc:creator>Randy Childs; Micky Galloway</dc:creator>
  <dc:description>12/8/2013</dc:description>
  <cp:lastModifiedBy>Richard Lidh</cp:lastModifiedBy>
  <cp:revision>38</cp:revision>
  <cp:lastPrinted>2026-10-25T03:36:30Z</cp:lastPrinted>
  <dcterms:created xsi:type="dcterms:W3CDTF">2013-12-08T03:07:46Z</dcterms:created>
  <dcterms:modified xsi:type="dcterms:W3CDTF">2026-10-25T03:37:32Z</dcterms:modified>
</cp:coreProperties>
</file>